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9"/>
  </p:notesMasterIdLst>
  <p:sldIdLst>
    <p:sldId id="284" r:id="rId2"/>
    <p:sldId id="276" r:id="rId3"/>
    <p:sldId id="261" r:id="rId4"/>
    <p:sldId id="257" r:id="rId5"/>
    <p:sldId id="259" r:id="rId6"/>
    <p:sldId id="264" r:id="rId7"/>
    <p:sldId id="277" r:id="rId8"/>
    <p:sldId id="267" r:id="rId9"/>
    <p:sldId id="278" r:id="rId10"/>
    <p:sldId id="279" r:id="rId11"/>
    <p:sldId id="280" r:id="rId12"/>
    <p:sldId id="281" r:id="rId13"/>
    <p:sldId id="272" r:id="rId14"/>
    <p:sldId id="273" r:id="rId15"/>
    <p:sldId id="275" r:id="rId16"/>
    <p:sldId id="282" r:id="rId17"/>
    <p:sldId id="28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C00DF568-DC28-4895-AE52-D38A4034D6B7}">
          <p14:sldIdLst>
            <p14:sldId id="284"/>
          </p14:sldIdLst>
        </p14:section>
        <p14:section name="For the Love of Animals" id="{4269BC08-3AA3-470C-89D8-D0E8759AF6C8}">
          <p14:sldIdLst>
            <p14:sldId id="276"/>
            <p14:sldId id="261"/>
          </p14:sldIdLst>
        </p14:section>
        <p14:section name="How we use your donations" id="{B033026A-0F4F-441B-B4A7-3565ABF00058}">
          <p14:sldIdLst>
            <p14:sldId id="257"/>
            <p14:sldId id="259"/>
            <p14:sldId id="264"/>
            <p14:sldId id="277"/>
            <p14:sldId id="267"/>
            <p14:sldId id="278"/>
            <p14:sldId id="279"/>
            <p14:sldId id="280"/>
            <p14:sldId id="281"/>
          </p14:sldIdLst>
        </p14:section>
        <p14:section name="The adoption process" id="{7B628998-762A-4348-A70D-0F573AD60D87}">
          <p14:sldIdLst>
            <p14:sldId id="272"/>
          </p14:sldIdLst>
        </p14:section>
        <p14:section name="How your dollars are used" id="{D2EAE55A-4CA0-425F-84BE-F9E59D0466F8}">
          <p14:sldIdLst>
            <p14:sldId id="273"/>
          </p14:sldIdLst>
        </p14:section>
        <p14:section name="Where we get our funding" id="{FEFFA8EC-F3D7-4BBF-B852-B639D8BBC61D}">
          <p14:sldIdLst>
            <p14:sldId id="275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40" userDrawn="1">
          <p15:clr>
            <a:srgbClr val="A4A3A4"/>
          </p15:clr>
        </p15:guide>
        <p15:guide id="2" pos="5136" userDrawn="1">
          <p15:clr>
            <a:srgbClr val="A4A3A4"/>
          </p15:clr>
        </p15:guide>
        <p15:guide id="3" pos="2544" userDrawn="1">
          <p15:clr>
            <a:srgbClr val="A4A3A4"/>
          </p15:clr>
        </p15:guide>
        <p15:guide id="4" orient="horz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804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0" y="44"/>
      </p:cViewPr>
      <p:guideLst>
        <p:guide orient="horz" pos="1440"/>
        <p:guide pos="5136"/>
        <p:guide pos="2544"/>
        <p:guide orient="horz"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UAS Budget</a:t>
            </a:r>
          </a:p>
        </c:rich>
      </c:tx>
      <c:layout>
        <c:manualLayout>
          <c:xMode val="edge"/>
          <c:yMode val="edge"/>
          <c:x val="0.46657111220472441"/>
          <c:y val="1.7358958462492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5A5-4CC5-AE08-7215FA1F861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5A5-4CC5-AE08-7215FA1F861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5A5-4CC5-AE08-7215FA1F861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5A5-4CC5-AE08-7215FA1F861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5A5-4CC5-AE08-7215FA1F861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Food</c:v>
                </c:pt>
                <c:pt idx="1">
                  <c:v>Medicine</c:v>
                </c:pt>
                <c:pt idx="2">
                  <c:v>Bedding</c:v>
                </c:pt>
                <c:pt idx="3">
                  <c:v>Toys</c:v>
                </c:pt>
                <c:pt idx="4">
                  <c:v>Office supplies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100000</c:v>
                </c:pt>
                <c:pt idx="1">
                  <c:v>100000</c:v>
                </c:pt>
                <c:pt idx="2">
                  <c:v>50000</c:v>
                </c:pt>
                <c:pt idx="3">
                  <c:v>25000</c:v>
                </c:pt>
                <c:pt idx="4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99-48FF-BB15-62343B626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5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5E2CB-AFAA-47E2-BA22-D0F954385F91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3BE71-C4B2-43E2-9087-BACB2CD95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52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6E3BD-DC8E-4D8A-950B-BE44A2C893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56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2/16/2024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2/16/2024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2/16/2024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2/16/2024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2/16/2024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2.png"/><Relationship Id="rId7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15.xml"/><Relationship Id="rId5" Type="http://schemas.openxmlformats.org/officeDocument/2006/relationships/image" Target="../media/image4.png"/><Relationship Id="rId10" Type="http://schemas.openxmlformats.org/officeDocument/2006/relationships/slide" Target="slide14.xml"/><Relationship Id="rId4" Type="http://schemas.openxmlformats.org/officeDocument/2006/relationships/image" Target="../media/image3.png"/><Relationship Id="rId9" Type="http://schemas.openxmlformats.org/officeDocument/2006/relationships/slide" Target="slide1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38C81-0B4C-C6E6-2583-15C605192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United Animal Services (UAS)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A433EF77-7B39-959A-168E-8976D836FA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636179"/>
                  </p:ext>
                </p:extLst>
              </p:nvPr>
            </p:nvGraphicFramePr>
            <p:xfrm>
              <a:off x="3868738" y="863600"/>
              <a:ext cx="7315200" cy="5121275"/>
            </p:xfrm>
            <a:graphic>
              <a:graphicData uri="http://schemas.microsoft.com/office/powerpoint/2016/summaryzoom">
                <psuz:summaryZm>
                  <psuz:summaryZmObj sectionId="{4269BC08-3AA3-470C-89D8-D0E8759AF6C8}">
                    <psuz:zmPr id="{BE2A8BB7-C0B0-44A1-B44C-20EDB95839C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75042" y="153639"/>
                          <a:ext cx="2731345" cy="153638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033026A-0F4F-441B-B4A7-3565ABF00058}">
                    <psuz:zmPr id="{4780FADE-6559-48BB-8C4E-2C871107E5B9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08812" y="153639"/>
                          <a:ext cx="2731345" cy="153638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B628998-762A-4348-A70D-0F573AD60D87}">
                    <psuz:zmPr id="{E83F1B93-7DD4-413F-B179-7415242764E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75042" y="1792446"/>
                          <a:ext cx="2731345" cy="153638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2EAE55A-4CA0-425F-84BE-F9E59D0466F8}">
                    <psuz:zmPr id="{CEB4998F-1D53-43B3-865A-3B9F9C8CDD75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08812" y="1792446"/>
                          <a:ext cx="2731345" cy="153638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EFFA8EC-F3D7-4BBF-B852-B639D8BBC61D}">
                    <psuz:zmPr id="{C9200FF5-4CC6-40EA-9929-5654535ED4C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75042" y="3431253"/>
                          <a:ext cx="2731345" cy="153638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A433EF77-7B39-959A-168E-8976D836FA89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3868738" y="863600"/>
                <a:ext cx="7315200" cy="5121275"/>
                <a:chOff x="3868738" y="863600"/>
                <a:chExt cx="7315200" cy="5121275"/>
              </a:xfrm>
            </p:grpSpPr>
            <p:pic>
              <p:nvPicPr>
                <p:cNvPr id="6" name="Picture 6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743780" y="1017239"/>
                  <a:ext cx="2731345" cy="153638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77550" y="1017239"/>
                  <a:ext cx="2731345" cy="153638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43780" y="2656046"/>
                  <a:ext cx="2731345" cy="153638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77550" y="2656046"/>
                  <a:ext cx="2731345" cy="153638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43780" y="4294853"/>
                  <a:ext cx="2731345" cy="153638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53896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CA446-8EB2-39C2-5AA8-C85ACFE5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Kids love dogs</a:t>
            </a:r>
          </a:p>
        </p:txBody>
      </p:sp>
      <p:pic>
        <p:nvPicPr>
          <p:cNvPr id="10" name="Content Placeholder 9" descr="A child lying on the floor with a dog&#10;&#10;Description automatically generated">
            <a:extLst>
              <a:ext uri="{FF2B5EF4-FFF2-40B4-BE49-F238E27FC236}">
                <a16:creationId xmlns:a16="http://schemas.microsoft.com/office/drawing/2014/main" id="{45BE7889-D032-55C9-D1D1-83187EEE7EB9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1832" y="704088"/>
            <a:ext cx="3630168" cy="5440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Content Placeholder 13" descr="A child holding a puppy&#10;&#10;Description automatically generated">
            <a:extLst>
              <a:ext uri="{FF2B5EF4-FFF2-40B4-BE49-F238E27FC236}">
                <a16:creationId xmlns:a16="http://schemas.microsoft.com/office/drawing/2014/main" id="{6BEB7E06-D8DF-EA60-FE9F-FD0B9EF469C4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7661" y="704088"/>
            <a:ext cx="3630168" cy="5440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7705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65CF8-D3D0-A2A0-64FB-A4AB0DB33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 I your new best friend?</a:t>
            </a:r>
          </a:p>
        </p:txBody>
      </p:sp>
      <p:pic>
        <p:nvPicPr>
          <p:cNvPr id="5" name="Content Placeholder 4" descr="A dog raising its paw&#10;&#10;Description automatically generated">
            <a:extLst>
              <a:ext uri="{FF2B5EF4-FFF2-40B4-BE49-F238E27FC236}">
                <a16:creationId xmlns:a16="http://schemas.microsoft.com/office/drawing/2014/main" id="{594BCF7D-E607-773F-27C3-9A6B2C17BF2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  <a14:imgEffect>
                      <a14:colorTemperature colorTemp="47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31920" y="768096"/>
            <a:ext cx="7717536" cy="5486400"/>
          </a:xfrm>
        </p:spPr>
      </p:pic>
    </p:spTree>
    <p:extLst>
      <p:ext uri="{BB962C8B-B14F-4D97-AF65-F5344CB8AC3E}">
        <p14:creationId xmlns:p14="http://schemas.microsoft.com/office/powerpoint/2010/main" val="2358785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0718-436C-B103-50BA-D1304939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saying yes!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Labrador retriever">
                <a:extLst>
                  <a:ext uri="{FF2B5EF4-FFF2-40B4-BE49-F238E27FC236}">
                    <a16:creationId xmlns:a16="http://schemas.microsoft.com/office/drawing/2014/main" id="{E4F86A1D-8AFE-ACB6-FF4B-E3B3F89E0F4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84637541"/>
                  </p:ext>
                </p:extLst>
              </p:nvPr>
            </p:nvGraphicFramePr>
            <p:xfrm>
              <a:off x="6565816" y="2035762"/>
              <a:ext cx="1921040" cy="27769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21040" cy="2776947"/>
                    </a:xfrm>
                    <a:prstGeom prst="rect">
                      <a:avLst/>
                    </a:prstGeom>
                  </am3d:spPr>
                  <am3d:camera>
                    <am3d:pos x="0" y="0" z="547744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80396" d="1000000"/>
                    <am3d:preTrans dx="272" dy="-9739678" dz="471245"/>
                    <am3d:scale>
                      <am3d:sx n="1000000" d="1000000"/>
                      <am3d:sy n="1000000" d="1000000"/>
                      <am3d:sz n="1000000" d="1000000"/>
                    </am3d:scale>
                    <am3d:rot ax="99656" ay="-1001845" az="-2864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121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Labrador retriever">
                <a:extLst>
                  <a:ext uri="{FF2B5EF4-FFF2-40B4-BE49-F238E27FC236}">
                    <a16:creationId xmlns:a16="http://schemas.microsoft.com/office/drawing/2014/main" id="{E4F86A1D-8AFE-ACB6-FF4B-E3B3F89E0F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5816" y="2035762"/>
                <a:ext cx="1921040" cy="27769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662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283D8-F643-4F94-A4D1-B77E949C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adoption process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1B00103-A49A-4637-AB2A-6477DD1A9173}"/>
              </a:ext>
            </a:extLst>
          </p:cNvPr>
          <p:cNvSpPr/>
          <p:nvPr/>
        </p:nvSpPr>
        <p:spPr>
          <a:xfrm>
            <a:off x="3873628" y="2581227"/>
            <a:ext cx="2044178" cy="1686019"/>
          </a:xfrm>
          <a:custGeom>
            <a:avLst/>
            <a:gdLst>
              <a:gd name="connsiteX0" fmla="*/ 0 w 2044178"/>
              <a:gd name="connsiteY0" fmla="*/ 168602 h 1686019"/>
              <a:gd name="connsiteX1" fmla="*/ 168602 w 2044178"/>
              <a:gd name="connsiteY1" fmla="*/ 0 h 1686019"/>
              <a:gd name="connsiteX2" fmla="*/ 1875576 w 2044178"/>
              <a:gd name="connsiteY2" fmla="*/ 0 h 1686019"/>
              <a:gd name="connsiteX3" fmla="*/ 2044178 w 2044178"/>
              <a:gd name="connsiteY3" fmla="*/ 168602 h 1686019"/>
              <a:gd name="connsiteX4" fmla="*/ 2044178 w 2044178"/>
              <a:gd name="connsiteY4" fmla="*/ 1517417 h 1686019"/>
              <a:gd name="connsiteX5" fmla="*/ 1875576 w 2044178"/>
              <a:gd name="connsiteY5" fmla="*/ 1686019 h 1686019"/>
              <a:gd name="connsiteX6" fmla="*/ 168602 w 2044178"/>
              <a:gd name="connsiteY6" fmla="*/ 1686019 h 1686019"/>
              <a:gd name="connsiteX7" fmla="*/ 0 w 2044178"/>
              <a:gd name="connsiteY7" fmla="*/ 1517417 h 1686019"/>
              <a:gd name="connsiteX8" fmla="*/ 0 w 2044178"/>
              <a:gd name="connsiteY8" fmla="*/ 168602 h 168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4178" h="1686019">
                <a:moveTo>
                  <a:pt x="0" y="168602"/>
                </a:moveTo>
                <a:cubicBezTo>
                  <a:pt x="0" y="75486"/>
                  <a:pt x="75486" y="0"/>
                  <a:pt x="168602" y="0"/>
                </a:cubicBezTo>
                <a:lnTo>
                  <a:pt x="1875576" y="0"/>
                </a:lnTo>
                <a:cubicBezTo>
                  <a:pt x="1968692" y="0"/>
                  <a:pt x="2044178" y="75486"/>
                  <a:pt x="2044178" y="168602"/>
                </a:cubicBezTo>
                <a:lnTo>
                  <a:pt x="2044178" y="1517417"/>
                </a:lnTo>
                <a:cubicBezTo>
                  <a:pt x="2044178" y="1610533"/>
                  <a:pt x="1968692" y="1686019"/>
                  <a:pt x="1875576" y="1686019"/>
                </a:cubicBezTo>
                <a:lnTo>
                  <a:pt x="168602" y="1686019"/>
                </a:lnTo>
                <a:cubicBezTo>
                  <a:pt x="75486" y="1686019"/>
                  <a:pt x="0" y="1610533"/>
                  <a:pt x="0" y="1517417"/>
                </a:cubicBezTo>
                <a:lnTo>
                  <a:pt x="0" y="168602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995" tIns="74995" rIns="74995" bIns="436285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/>
              <a:t>Animal arrives at UAS</a:t>
            </a:r>
          </a:p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/>
              <a:t>Medical and behavioral exam</a:t>
            </a:r>
          </a:p>
        </p:txBody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482E0166-79CD-C089-0FEB-4B48EF3E536D}"/>
              </a:ext>
            </a:extLst>
          </p:cNvPr>
          <p:cNvSpPr/>
          <p:nvPr/>
        </p:nvSpPr>
        <p:spPr>
          <a:xfrm>
            <a:off x="5050498" y="3083689"/>
            <a:ext cx="2105284" cy="2105284"/>
          </a:xfrm>
          <a:prstGeom prst="leftCircularArrow">
            <a:avLst>
              <a:gd name="adj1" fmla="val 2451"/>
              <a:gd name="adj2" fmla="val 296744"/>
              <a:gd name="adj3" fmla="val 2072255"/>
              <a:gd name="adj4" fmla="val 9024489"/>
              <a:gd name="adj5" fmla="val 286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14E4589-8764-9C81-91B9-E5CD747750B8}"/>
              </a:ext>
            </a:extLst>
          </p:cNvPr>
          <p:cNvSpPr/>
          <p:nvPr/>
        </p:nvSpPr>
        <p:spPr>
          <a:xfrm>
            <a:off x="4327890" y="3905957"/>
            <a:ext cx="1817047" cy="722579"/>
          </a:xfrm>
          <a:custGeom>
            <a:avLst/>
            <a:gdLst>
              <a:gd name="connsiteX0" fmla="*/ 0 w 1817047"/>
              <a:gd name="connsiteY0" fmla="*/ 72258 h 722579"/>
              <a:gd name="connsiteX1" fmla="*/ 72258 w 1817047"/>
              <a:gd name="connsiteY1" fmla="*/ 0 h 722579"/>
              <a:gd name="connsiteX2" fmla="*/ 1744789 w 1817047"/>
              <a:gd name="connsiteY2" fmla="*/ 0 h 722579"/>
              <a:gd name="connsiteX3" fmla="*/ 1817047 w 1817047"/>
              <a:gd name="connsiteY3" fmla="*/ 72258 h 722579"/>
              <a:gd name="connsiteX4" fmla="*/ 1817047 w 1817047"/>
              <a:gd name="connsiteY4" fmla="*/ 650321 h 722579"/>
              <a:gd name="connsiteX5" fmla="*/ 1744789 w 1817047"/>
              <a:gd name="connsiteY5" fmla="*/ 722579 h 722579"/>
              <a:gd name="connsiteX6" fmla="*/ 72258 w 1817047"/>
              <a:gd name="connsiteY6" fmla="*/ 722579 h 722579"/>
              <a:gd name="connsiteX7" fmla="*/ 0 w 1817047"/>
              <a:gd name="connsiteY7" fmla="*/ 650321 h 722579"/>
              <a:gd name="connsiteX8" fmla="*/ 0 w 1817047"/>
              <a:gd name="connsiteY8" fmla="*/ 72258 h 72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7047" h="722579">
                <a:moveTo>
                  <a:pt x="0" y="72258"/>
                </a:moveTo>
                <a:cubicBezTo>
                  <a:pt x="0" y="32351"/>
                  <a:pt x="32351" y="0"/>
                  <a:pt x="72258" y="0"/>
                </a:cubicBezTo>
                <a:lnTo>
                  <a:pt x="1744789" y="0"/>
                </a:lnTo>
                <a:cubicBezTo>
                  <a:pt x="1784696" y="0"/>
                  <a:pt x="1817047" y="32351"/>
                  <a:pt x="1817047" y="72258"/>
                </a:cubicBezTo>
                <a:lnTo>
                  <a:pt x="1817047" y="650321"/>
                </a:lnTo>
                <a:cubicBezTo>
                  <a:pt x="1817047" y="690228"/>
                  <a:pt x="1784696" y="722579"/>
                  <a:pt x="1744789" y="722579"/>
                </a:cubicBezTo>
                <a:lnTo>
                  <a:pt x="72258" y="722579"/>
                </a:lnTo>
                <a:cubicBezTo>
                  <a:pt x="32351" y="722579"/>
                  <a:pt x="0" y="690228"/>
                  <a:pt x="0" y="650321"/>
                </a:cubicBezTo>
                <a:lnTo>
                  <a:pt x="0" y="7225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74" tIns="49104" rIns="63074" bIns="49104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Animal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9261EE-16E6-4FA0-4932-3EC98046A324}"/>
              </a:ext>
            </a:extLst>
          </p:cNvPr>
          <p:cNvSpPr/>
          <p:nvPr/>
        </p:nvSpPr>
        <p:spPr>
          <a:xfrm>
            <a:off x="6390683" y="2581227"/>
            <a:ext cx="2044178" cy="1686019"/>
          </a:xfrm>
          <a:custGeom>
            <a:avLst/>
            <a:gdLst>
              <a:gd name="connsiteX0" fmla="*/ 0 w 2044178"/>
              <a:gd name="connsiteY0" fmla="*/ 168602 h 1686019"/>
              <a:gd name="connsiteX1" fmla="*/ 168602 w 2044178"/>
              <a:gd name="connsiteY1" fmla="*/ 0 h 1686019"/>
              <a:gd name="connsiteX2" fmla="*/ 1875576 w 2044178"/>
              <a:gd name="connsiteY2" fmla="*/ 0 h 1686019"/>
              <a:gd name="connsiteX3" fmla="*/ 2044178 w 2044178"/>
              <a:gd name="connsiteY3" fmla="*/ 168602 h 1686019"/>
              <a:gd name="connsiteX4" fmla="*/ 2044178 w 2044178"/>
              <a:gd name="connsiteY4" fmla="*/ 1517417 h 1686019"/>
              <a:gd name="connsiteX5" fmla="*/ 1875576 w 2044178"/>
              <a:gd name="connsiteY5" fmla="*/ 1686019 h 1686019"/>
              <a:gd name="connsiteX6" fmla="*/ 168602 w 2044178"/>
              <a:gd name="connsiteY6" fmla="*/ 1686019 h 1686019"/>
              <a:gd name="connsiteX7" fmla="*/ 0 w 2044178"/>
              <a:gd name="connsiteY7" fmla="*/ 1517417 h 1686019"/>
              <a:gd name="connsiteX8" fmla="*/ 0 w 2044178"/>
              <a:gd name="connsiteY8" fmla="*/ 168602 h 168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4178" h="1686019">
                <a:moveTo>
                  <a:pt x="0" y="168602"/>
                </a:moveTo>
                <a:cubicBezTo>
                  <a:pt x="0" y="75486"/>
                  <a:pt x="75486" y="0"/>
                  <a:pt x="168602" y="0"/>
                </a:cubicBezTo>
                <a:lnTo>
                  <a:pt x="1875576" y="0"/>
                </a:lnTo>
                <a:cubicBezTo>
                  <a:pt x="1968692" y="0"/>
                  <a:pt x="2044178" y="75486"/>
                  <a:pt x="2044178" y="168602"/>
                </a:cubicBezTo>
                <a:lnTo>
                  <a:pt x="2044178" y="1517417"/>
                </a:lnTo>
                <a:cubicBezTo>
                  <a:pt x="2044178" y="1610533"/>
                  <a:pt x="1968692" y="1686019"/>
                  <a:pt x="1875576" y="1686019"/>
                </a:cubicBezTo>
                <a:lnTo>
                  <a:pt x="168602" y="1686019"/>
                </a:lnTo>
                <a:cubicBezTo>
                  <a:pt x="75486" y="1686019"/>
                  <a:pt x="0" y="1610533"/>
                  <a:pt x="0" y="1517417"/>
                </a:cubicBezTo>
                <a:lnTo>
                  <a:pt x="0" y="168602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995" tIns="436285" rIns="74995" bIns="74995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/>
              <a:t>Wants a pet</a:t>
            </a:r>
          </a:p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/>
              <a:t>Can provide good care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2E220900-0AF6-747C-2BD0-FAD413246A17}"/>
              </a:ext>
            </a:extLst>
          </p:cNvPr>
          <p:cNvSpPr/>
          <p:nvPr/>
        </p:nvSpPr>
        <p:spPr>
          <a:xfrm>
            <a:off x="7550518" y="1593393"/>
            <a:ext cx="2366485" cy="2366485"/>
          </a:xfrm>
          <a:prstGeom prst="circularArrow">
            <a:avLst>
              <a:gd name="adj1" fmla="val 2181"/>
              <a:gd name="adj2" fmla="val 262349"/>
              <a:gd name="adj3" fmla="val 19562141"/>
              <a:gd name="adj4" fmla="val 12575511"/>
              <a:gd name="adj5" fmla="val 2544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9F9D44-56F0-0198-2B25-2D2DF2A908AC}"/>
              </a:ext>
            </a:extLst>
          </p:cNvPr>
          <p:cNvSpPr/>
          <p:nvPr/>
        </p:nvSpPr>
        <p:spPr>
          <a:xfrm>
            <a:off x="6844945" y="2219937"/>
            <a:ext cx="1817047" cy="722579"/>
          </a:xfrm>
          <a:custGeom>
            <a:avLst/>
            <a:gdLst>
              <a:gd name="connsiteX0" fmla="*/ 0 w 1817047"/>
              <a:gd name="connsiteY0" fmla="*/ 72258 h 722579"/>
              <a:gd name="connsiteX1" fmla="*/ 72258 w 1817047"/>
              <a:gd name="connsiteY1" fmla="*/ 0 h 722579"/>
              <a:gd name="connsiteX2" fmla="*/ 1744789 w 1817047"/>
              <a:gd name="connsiteY2" fmla="*/ 0 h 722579"/>
              <a:gd name="connsiteX3" fmla="*/ 1817047 w 1817047"/>
              <a:gd name="connsiteY3" fmla="*/ 72258 h 722579"/>
              <a:gd name="connsiteX4" fmla="*/ 1817047 w 1817047"/>
              <a:gd name="connsiteY4" fmla="*/ 650321 h 722579"/>
              <a:gd name="connsiteX5" fmla="*/ 1744789 w 1817047"/>
              <a:gd name="connsiteY5" fmla="*/ 722579 h 722579"/>
              <a:gd name="connsiteX6" fmla="*/ 72258 w 1817047"/>
              <a:gd name="connsiteY6" fmla="*/ 722579 h 722579"/>
              <a:gd name="connsiteX7" fmla="*/ 0 w 1817047"/>
              <a:gd name="connsiteY7" fmla="*/ 650321 h 722579"/>
              <a:gd name="connsiteX8" fmla="*/ 0 w 1817047"/>
              <a:gd name="connsiteY8" fmla="*/ 72258 h 72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7047" h="722579">
                <a:moveTo>
                  <a:pt x="0" y="72258"/>
                </a:moveTo>
                <a:cubicBezTo>
                  <a:pt x="0" y="32351"/>
                  <a:pt x="32351" y="0"/>
                  <a:pt x="72258" y="0"/>
                </a:cubicBezTo>
                <a:lnTo>
                  <a:pt x="1744789" y="0"/>
                </a:lnTo>
                <a:cubicBezTo>
                  <a:pt x="1784696" y="0"/>
                  <a:pt x="1817047" y="32351"/>
                  <a:pt x="1817047" y="72258"/>
                </a:cubicBezTo>
                <a:lnTo>
                  <a:pt x="1817047" y="650321"/>
                </a:lnTo>
                <a:cubicBezTo>
                  <a:pt x="1817047" y="690228"/>
                  <a:pt x="1784696" y="722579"/>
                  <a:pt x="1744789" y="722579"/>
                </a:cubicBezTo>
                <a:lnTo>
                  <a:pt x="72258" y="722579"/>
                </a:lnTo>
                <a:cubicBezTo>
                  <a:pt x="32351" y="722579"/>
                  <a:pt x="0" y="690228"/>
                  <a:pt x="0" y="650321"/>
                </a:cubicBezTo>
                <a:lnTo>
                  <a:pt x="0" y="7225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74" tIns="49104" rIns="63074" bIns="49104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Adopter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66C1E31-45F9-2275-1933-00DABC4BD0BC}"/>
              </a:ext>
            </a:extLst>
          </p:cNvPr>
          <p:cNvSpPr/>
          <p:nvPr/>
        </p:nvSpPr>
        <p:spPr>
          <a:xfrm>
            <a:off x="8907737" y="2581227"/>
            <a:ext cx="2044178" cy="1686019"/>
          </a:xfrm>
          <a:custGeom>
            <a:avLst/>
            <a:gdLst>
              <a:gd name="connsiteX0" fmla="*/ 0 w 2044178"/>
              <a:gd name="connsiteY0" fmla="*/ 168602 h 1686019"/>
              <a:gd name="connsiteX1" fmla="*/ 168602 w 2044178"/>
              <a:gd name="connsiteY1" fmla="*/ 0 h 1686019"/>
              <a:gd name="connsiteX2" fmla="*/ 1875576 w 2044178"/>
              <a:gd name="connsiteY2" fmla="*/ 0 h 1686019"/>
              <a:gd name="connsiteX3" fmla="*/ 2044178 w 2044178"/>
              <a:gd name="connsiteY3" fmla="*/ 168602 h 1686019"/>
              <a:gd name="connsiteX4" fmla="*/ 2044178 w 2044178"/>
              <a:gd name="connsiteY4" fmla="*/ 1517417 h 1686019"/>
              <a:gd name="connsiteX5" fmla="*/ 1875576 w 2044178"/>
              <a:gd name="connsiteY5" fmla="*/ 1686019 h 1686019"/>
              <a:gd name="connsiteX6" fmla="*/ 168602 w 2044178"/>
              <a:gd name="connsiteY6" fmla="*/ 1686019 h 1686019"/>
              <a:gd name="connsiteX7" fmla="*/ 0 w 2044178"/>
              <a:gd name="connsiteY7" fmla="*/ 1517417 h 1686019"/>
              <a:gd name="connsiteX8" fmla="*/ 0 w 2044178"/>
              <a:gd name="connsiteY8" fmla="*/ 168602 h 168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4178" h="1686019">
                <a:moveTo>
                  <a:pt x="0" y="168602"/>
                </a:moveTo>
                <a:cubicBezTo>
                  <a:pt x="0" y="75486"/>
                  <a:pt x="75486" y="0"/>
                  <a:pt x="168602" y="0"/>
                </a:cubicBezTo>
                <a:lnTo>
                  <a:pt x="1875576" y="0"/>
                </a:lnTo>
                <a:cubicBezTo>
                  <a:pt x="1968692" y="0"/>
                  <a:pt x="2044178" y="75486"/>
                  <a:pt x="2044178" y="168602"/>
                </a:cubicBezTo>
                <a:lnTo>
                  <a:pt x="2044178" y="1517417"/>
                </a:lnTo>
                <a:cubicBezTo>
                  <a:pt x="2044178" y="1610533"/>
                  <a:pt x="1968692" y="1686019"/>
                  <a:pt x="1875576" y="1686019"/>
                </a:cubicBezTo>
                <a:lnTo>
                  <a:pt x="168602" y="1686019"/>
                </a:lnTo>
                <a:cubicBezTo>
                  <a:pt x="75486" y="1686019"/>
                  <a:pt x="0" y="1610533"/>
                  <a:pt x="0" y="1517417"/>
                </a:cubicBezTo>
                <a:lnTo>
                  <a:pt x="0" y="168602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995" tIns="74995" rIns="74995" bIns="436285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/>
              <a:t>Spend time together at UAS</a:t>
            </a:r>
            <a:endParaRPr lang="en-US" sz="1900" kern="1200" dirty="0"/>
          </a:p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/>
              <a:t>Take animal home 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CEF55F-081D-A2B0-75A2-ED625A237945}"/>
              </a:ext>
            </a:extLst>
          </p:cNvPr>
          <p:cNvSpPr/>
          <p:nvPr/>
        </p:nvSpPr>
        <p:spPr>
          <a:xfrm>
            <a:off x="9361999" y="3905957"/>
            <a:ext cx="1817047" cy="722579"/>
          </a:xfrm>
          <a:custGeom>
            <a:avLst/>
            <a:gdLst>
              <a:gd name="connsiteX0" fmla="*/ 0 w 1817047"/>
              <a:gd name="connsiteY0" fmla="*/ 72258 h 722579"/>
              <a:gd name="connsiteX1" fmla="*/ 72258 w 1817047"/>
              <a:gd name="connsiteY1" fmla="*/ 0 h 722579"/>
              <a:gd name="connsiteX2" fmla="*/ 1744789 w 1817047"/>
              <a:gd name="connsiteY2" fmla="*/ 0 h 722579"/>
              <a:gd name="connsiteX3" fmla="*/ 1817047 w 1817047"/>
              <a:gd name="connsiteY3" fmla="*/ 72258 h 722579"/>
              <a:gd name="connsiteX4" fmla="*/ 1817047 w 1817047"/>
              <a:gd name="connsiteY4" fmla="*/ 650321 h 722579"/>
              <a:gd name="connsiteX5" fmla="*/ 1744789 w 1817047"/>
              <a:gd name="connsiteY5" fmla="*/ 722579 h 722579"/>
              <a:gd name="connsiteX6" fmla="*/ 72258 w 1817047"/>
              <a:gd name="connsiteY6" fmla="*/ 722579 h 722579"/>
              <a:gd name="connsiteX7" fmla="*/ 0 w 1817047"/>
              <a:gd name="connsiteY7" fmla="*/ 650321 h 722579"/>
              <a:gd name="connsiteX8" fmla="*/ 0 w 1817047"/>
              <a:gd name="connsiteY8" fmla="*/ 72258 h 72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7047" h="722579">
                <a:moveTo>
                  <a:pt x="0" y="72258"/>
                </a:moveTo>
                <a:cubicBezTo>
                  <a:pt x="0" y="32351"/>
                  <a:pt x="32351" y="0"/>
                  <a:pt x="72258" y="0"/>
                </a:cubicBezTo>
                <a:lnTo>
                  <a:pt x="1744789" y="0"/>
                </a:lnTo>
                <a:cubicBezTo>
                  <a:pt x="1784696" y="0"/>
                  <a:pt x="1817047" y="32351"/>
                  <a:pt x="1817047" y="72258"/>
                </a:cubicBezTo>
                <a:lnTo>
                  <a:pt x="1817047" y="650321"/>
                </a:lnTo>
                <a:cubicBezTo>
                  <a:pt x="1817047" y="690228"/>
                  <a:pt x="1784696" y="722579"/>
                  <a:pt x="1744789" y="722579"/>
                </a:cubicBezTo>
                <a:lnTo>
                  <a:pt x="72258" y="722579"/>
                </a:lnTo>
                <a:cubicBezTo>
                  <a:pt x="32351" y="722579"/>
                  <a:pt x="0" y="690228"/>
                  <a:pt x="0" y="650321"/>
                </a:cubicBezTo>
                <a:lnTo>
                  <a:pt x="0" y="7225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74" tIns="49104" rIns="63074" bIns="49104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Happy Family</a:t>
            </a:r>
          </a:p>
        </p:txBody>
      </p:sp>
    </p:spTree>
    <p:extLst>
      <p:ext uri="{BB962C8B-B14F-4D97-AF65-F5344CB8AC3E}">
        <p14:creationId xmlns:p14="http://schemas.microsoft.com/office/powerpoint/2010/main" val="228737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D664D-EC8F-41CF-8928-FF563C6DD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your dollars are used</a:t>
            </a:r>
          </a:p>
        </p:txBody>
      </p:sp>
      <p:graphicFrame>
        <p:nvGraphicFramePr>
          <p:cNvPr id="8" name="Content Placeholder 7" descr="Chart showing budget for United Animal Services">
            <a:extLst>
              <a:ext uri="{FF2B5EF4-FFF2-40B4-BE49-F238E27FC236}">
                <a16:creationId xmlns:a16="http://schemas.microsoft.com/office/drawing/2014/main" id="{D405E5FC-31E0-46A8-9D3E-E1AC9893DB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9896858"/>
              </p:ext>
            </p:extLst>
          </p:nvPr>
        </p:nvGraphicFramePr>
        <p:xfrm>
          <a:off x="3868738" y="759854"/>
          <a:ext cx="7315200" cy="53318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57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Chart bld="category" animBg="0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7C40D2B-C232-464B-ADF7-5C3B9D63577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68738" y="863600"/>
          <a:ext cx="7315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39173955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627477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Average Yearly 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339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BC4C121-5364-4A0E-9FE9-F2B94DF73DE1}"/>
              </a:ext>
            </a:extLst>
          </p:cNvPr>
          <p:cNvGraphicFramePr>
            <a:graphicFrameLocks noGrp="1"/>
          </p:cNvGraphicFramePr>
          <p:nvPr/>
        </p:nvGraphicFramePr>
        <p:xfrm>
          <a:off x="3868738" y="1320800"/>
          <a:ext cx="7315200" cy="3749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88979736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660657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Wills and trusts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355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Corporate donations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375,000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148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Individual donations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250,00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709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Charity events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225,00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38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Anonymous donations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51409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B16251A-624E-4A4E-A7FA-3EF840BA8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get our funding</a:t>
            </a:r>
          </a:p>
        </p:txBody>
      </p:sp>
    </p:spTree>
    <p:extLst>
      <p:ext uri="{BB962C8B-B14F-4D97-AF65-F5344CB8AC3E}">
        <p14:creationId xmlns:p14="http://schemas.microsoft.com/office/powerpoint/2010/main" val="9179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156B7-67D5-167F-BDC3-ACA548940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be lonely?</a:t>
            </a:r>
          </a:p>
        </p:txBody>
      </p:sp>
      <p:pic>
        <p:nvPicPr>
          <p:cNvPr id="5" name="Content Placeholder 4" descr="A dog house with a bone and a dog food bowl&#10;&#10;Description automatically generated">
            <a:extLst>
              <a:ext uri="{FF2B5EF4-FFF2-40B4-BE49-F238E27FC236}">
                <a16:creationId xmlns:a16="http://schemas.microsoft.com/office/drawing/2014/main" id="{8CEC235B-ABB6-82FA-B92D-38A273A80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4496" y="649224"/>
            <a:ext cx="5486400" cy="5486400"/>
          </a:xfrm>
        </p:spPr>
      </p:pic>
      <p:pic>
        <p:nvPicPr>
          <p:cNvPr id="7" name="Picture 6" descr="A brown and white dog&#10;&#10;Description automatically generated">
            <a:extLst>
              <a:ext uri="{FF2B5EF4-FFF2-40B4-BE49-F238E27FC236}">
                <a16:creationId xmlns:a16="http://schemas.microsoft.com/office/drawing/2014/main" id="{35777DC0-6D07-403A-2F2E-7B06BE5717AF}"/>
              </a:ext>
            </a:extLst>
          </p:cNvPr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43400"/>
            <a:ext cx="2322576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38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Tm="2000">
        <p159:morph option="byObject"/>
      </p:transition>
    </mc:Choice>
    <mc:Fallback>
      <p:transition spd="slow" advTm="2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6291-5400-CBE6-C910-D3C6C9563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BEF5-CB2C-D0C2-B4FD-A1D87990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Somebody loves you!</a:t>
            </a:r>
          </a:p>
        </p:txBody>
      </p:sp>
      <p:pic>
        <p:nvPicPr>
          <p:cNvPr id="5" name="Content Placeholder 4" descr="A dog house with a bone and a dog food bowl&#10;&#10;Description automatically generated">
            <a:extLst>
              <a:ext uri="{FF2B5EF4-FFF2-40B4-BE49-F238E27FC236}">
                <a16:creationId xmlns:a16="http://schemas.microsoft.com/office/drawing/2014/main" id="{B809064C-13E1-A956-99A7-3E16A501A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4496" y="649224"/>
            <a:ext cx="5486400" cy="5486400"/>
          </a:xfrm>
        </p:spPr>
      </p:pic>
      <p:pic>
        <p:nvPicPr>
          <p:cNvPr id="7" name="Picture 6" descr="A brown and white dog&#10;&#10;Description automatically generated">
            <a:extLst>
              <a:ext uri="{FF2B5EF4-FFF2-40B4-BE49-F238E27FC236}">
                <a16:creationId xmlns:a16="http://schemas.microsoft.com/office/drawing/2014/main" id="{867B9CD0-B148-4751-A0FF-F8099461F5B2}"/>
              </a:ext>
            </a:extLst>
          </p:cNvPr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3320" y="4050792"/>
            <a:ext cx="2322576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63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Tm="2000">
        <p159:morph option="byObject"/>
      </p:transition>
    </mc:Choice>
    <mc:Fallback>
      <p:transition spd="slow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774BC78-2FCC-432D-A4DD-B1AEBABBE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Amoo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A05AAC-F109-C785-4603-CE36EE5DFBED}"/>
              </a:ext>
            </a:extLst>
          </p:cNvPr>
          <p:cNvGrpSpPr>
            <a:grpSpLocks/>
          </p:cNvGrpSpPr>
          <p:nvPr/>
        </p:nvGrpSpPr>
        <p:grpSpPr>
          <a:xfrm>
            <a:off x="7480364" y="890582"/>
            <a:ext cx="1645920" cy="1371600"/>
            <a:chOff x="3097010" y="1098398"/>
            <a:chExt cx="2802212" cy="2503899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EF4B75F-D154-4E09-A8E0-D17B747B62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0825" y="1695814"/>
              <a:ext cx="1383727" cy="1247108"/>
            </a:xfrm>
            <a:custGeom>
              <a:avLst/>
              <a:gdLst>
                <a:gd name="T0" fmla="*/ 4718 w 7380"/>
                <a:gd name="T1" fmla="*/ 5042 h 5760"/>
                <a:gd name="T2" fmla="*/ 3767 w 7380"/>
                <a:gd name="T3" fmla="*/ 5400 h 5760"/>
                <a:gd name="T4" fmla="*/ 2820 w 7380"/>
                <a:gd name="T5" fmla="*/ 5044 h 5760"/>
                <a:gd name="T6" fmla="*/ 2631 w 7380"/>
                <a:gd name="T7" fmla="*/ 3174 h 5760"/>
                <a:gd name="T8" fmla="*/ 2637 w 7380"/>
                <a:gd name="T9" fmla="*/ 3141 h 5760"/>
                <a:gd name="T10" fmla="*/ 3198 w 7380"/>
                <a:gd name="T11" fmla="*/ 2872 h 5760"/>
                <a:gd name="T12" fmla="*/ 3728 w 7380"/>
                <a:gd name="T13" fmla="*/ 2370 h 5760"/>
                <a:gd name="T14" fmla="*/ 4246 w 7380"/>
                <a:gd name="T15" fmla="*/ 2872 h 5760"/>
                <a:gd name="T16" fmla="*/ 4967 w 7380"/>
                <a:gd name="T17" fmla="*/ 3199 h 5760"/>
                <a:gd name="T18" fmla="*/ 4718 w 7380"/>
                <a:gd name="T19" fmla="*/ 5042 h 5760"/>
                <a:gd name="T20" fmla="*/ 7198 w 7380"/>
                <a:gd name="T21" fmla="*/ 2327 h 5760"/>
                <a:gd name="T22" fmla="*/ 6967 w 7380"/>
                <a:gd name="T23" fmla="*/ 2474 h 5760"/>
                <a:gd name="T24" fmla="*/ 5716 w 7380"/>
                <a:gd name="T25" fmla="*/ 2974 h 5760"/>
                <a:gd name="T26" fmla="*/ 3964 w 7380"/>
                <a:gd name="T27" fmla="*/ 1947 h 5760"/>
                <a:gd name="T28" fmla="*/ 5159 w 7380"/>
                <a:gd name="T29" fmla="*/ 531 h 5760"/>
                <a:gd name="T30" fmla="*/ 4444 w 7380"/>
                <a:gd name="T31" fmla="*/ 0 h 5760"/>
                <a:gd name="T32" fmla="*/ 3715 w 7380"/>
                <a:gd name="T33" fmla="*/ 384 h 5760"/>
                <a:gd name="T34" fmla="*/ 3015 w 7380"/>
                <a:gd name="T35" fmla="*/ 0 h 5760"/>
                <a:gd name="T36" fmla="*/ 2301 w 7380"/>
                <a:gd name="T37" fmla="*/ 531 h 5760"/>
                <a:gd name="T38" fmla="*/ 3494 w 7380"/>
                <a:gd name="T39" fmla="*/ 1946 h 5760"/>
                <a:gd name="T40" fmla="*/ 1702 w 7380"/>
                <a:gd name="T41" fmla="*/ 2973 h 5760"/>
                <a:gd name="T42" fmla="*/ 412 w 7380"/>
                <a:gd name="T43" fmla="*/ 2474 h 5760"/>
                <a:gd name="T44" fmla="*/ 182 w 7380"/>
                <a:gd name="T45" fmla="*/ 2327 h 5760"/>
                <a:gd name="T46" fmla="*/ 18 w 7380"/>
                <a:gd name="T47" fmla="*/ 2534 h 5760"/>
                <a:gd name="T48" fmla="*/ 645 w 7380"/>
                <a:gd name="T49" fmla="*/ 3202 h 5760"/>
                <a:gd name="T50" fmla="*/ 1106 w 7380"/>
                <a:gd name="T51" fmla="*/ 4122 h 5760"/>
                <a:gd name="T52" fmla="*/ 2208 w 7380"/>
                <a:gd name="T53" fmla="*/ 4704 h 5760"/>
                <a:gd name="T54" fmla="*/ 2503 w 7380"/>
                <a:gd name="T55" fmla="*/ 5264 h 5760"/>
                <a:gd name="T56" fmla="*/ 3767 w 7380"/>
                <a:gd name="T57" fmla="*/ 5760 h 5760"/>
                <a:gd name="T58" fmla="*/ 5032 w 7380"/>
                <a:gd name="T59" fmla="*/ 5265 h 5760"/>
                <a:gd name="T60" fmla="*/ 5347 w 7380"/>
                <a:gd name="T61" fmla="*/ 4677 h 5760"/>
                <a:gd name="T62" fmla="*/ 6386 w 7380"/>
                <a:gd name="T63" fmla="*/ 4128 h 5760"/>
                <a:gd name="T64" fmla="*/ 6901 w 7380"/>
                <a:gd name="T65" fmla="*/ 3129 h 5760"/>
                <a:gd name="T66" fmla="*/ 7362 w 7380"/>
                <a:gd name="T67" fmla="*/ 2534 h 5760"/>
                <a:gd name="T68" fmla="*/ 7198 w 7380"/>
                <a:gd name="T69" fmla="*/ 2327 h 5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380" h="5760">
                  <a:moveTo>
                    <a:pt x="4718" y="5042"/>
                  </a:moveTo>
                  <a:cubicBezTo>
                    <a:pt x="4505" y="5283"/>
                    <a:pt x="4194" y="5400"/>
                    <a:pt x="3767" y="5400"/>
                  </a:cubicBezTo>
                  <a:cubicBezTo>
                    <a:pt x="3336" y="5400"/>
                    <a:pt x="3026" y="5284"/>
                    <a:pt x="2820" y="5044"/>
                  </a:cubicBezTo>
                  <a:cubicBezTo>
                    <a:pt x="2283" y="4421"/>
                    <a:pt x="2628" y="3186"/>
                    <a:pt x="2631" y="3174"/>
                  </a:cubicBezTo>
                  <a:cubicBezTo>
                    <a:pt x="2635" y="3163"/>
                    <a:pt x="2636" y="3152"/>
                    <a:pt x="2637" y="3141"/>
                  </a:cubicBezTo>
                  <a:cubicBezTo>
                    <a:pt x="2842" y="3069"/>
                    <a:pt x="3033" y="2978"/>
                    <a:pt x="3198" y="2872"/>
                  </a:cubicBezTo>
                  <a:cubicBezTo>
                    <a:pt x="3428" y="2726"/>
                    <a:pt x="3605" y="2557"/>
                    <a:pt x="3728" y="2370"/>
                  </a:cubicBezTo>
                  <a:cubicBezTo>
                    <a:pt x="3848" y="2557"/>
                    <a:pt x="4022" y="2726"/>
                    <a:pt x="4246" y="2872"/>
                  </a:cubicBezTo>
                  <a:cubicBezTo>
                    <a:pt x="4454" y="3008"/>
                    <a:pt x="4701" y="3119"/>
                    <a:pt x="4967" y="3199"/>
                  </a:cubicBezTo>
                  <a:cubicBezTo>
                    <a:pt x="5026" y="3474"/>
                    <a:pt x="5201" y="4493"/>
                    <a:pt x="4718" y="5042"/>
                  </a:cubicBezTo>
                  <a:moveTo>
                    <a:pt x="7198" y="2327"/>
                  </a:moveTo>
                  <a:cubicBezTo>
                    <a:pt x="7089" y="2310"/>
                    <a:pt x="6986" y="2376"/>
                    <a:pt x="6967" y="2474"/>
                  </a:cubicBezTo>
                  <a:cubicBezTo>
                    <a:pt x="6891" y="2879"/>
                    <a:pt x="6284" y="3017"/>
                    <a:pt x="5716" y="2974"/>
                  </a:cubicBezTo>
                  <a:cubicBezTo>
                    <a:pt x="4949" y="2915"/>
                    <a:pt x="4139" y="2542"/>
                    <a:pt x="3964" y="1947"/>
                  </a:cubicBezTo>
                  <a:cubicBezTo>
                    <a:pt x="4593" y="1475"/>
                    <a:pt x="5159" y="1003"/>
                    <a:pt x="5159" y="531"/>
                  </a:cubicBezTo>
                  <a:cubicBezTo>
                    <a:pt x="5159" y="179"/>
                    <a:pt x="4839" y="0"/>
                    <a:pt x="4444" y="0"/>
                  </a:cubicBezTo>
                  <a:cubicBezTo>
                    <a:pt x="4054" y="0"/>
                    <a:pt x="3715" y="384"/>
                    <a:pt x="3715" y="384"/>
                  </a:cubicBezTo>
                  <a:cubicBezTo>
                    <a:pt x="3715" y="384"/>
                    <a:pt x="3418" y="0"/>
                    <a:pt x="3015" y="0"/>
                  </a:cubicBezTo>
                  <a:cubicBezTo>
                    <a:pt x="2621" y="0"/>
                    <a:pt x="2301" y="238"/>
                    <a:pt x="2301" y="531"/>
                  </a:cubicBezTo>
                  <a:cubicBezTo>
                    <a:pt x="2301" y="1003"/>
                    <a:pt x="2866" y="1474"/>
                    <a:pt x="3494" y="1946"/>
                  </a:cubicBezTo>
                  <a:cubicBezTo>
                    <a:pt x="3315" y="2540"/>
                    <a:pt x="2487" y="2914"/>
                    <a:pt x="1702" y="2973"/>
                  </a:cubicBezTo>
                  <a:cubicBezTo>
                    <a:pt x="1115" y="3018"/>
                    <a:pt x="489" y="2881"/>
                    <a:pt x="412" y="2474"/>
                  </a:cubicBezTo>
                  <a:cubicBezTo>
                    <a:pt x="394" y="2376"/>
                    <a:pt x="291" y="2310"/>
                    <a:pt x="182" y="2327"/>
                  </a:cubicBezTo>
                  <a:cubicBezTo>
                    <a:pt x="73" y="2344"/>
                    <a:pt x="0" y="2436"/>
                    <a:pt x="18" y="2534"/>
                  </a:cubicBezTo>
                  <a:cubicBezTo>
                    <a:pt x="75" y="2836"/>
                    <a:pt x="300" y="3067"/>
                    <a:pt x="645" y="3202"/>
                  </a:cubicBezTo>
                  <a:cubicBezTo>
                    <a:pt x="662" y="3395"/>
                    <a:pt x="744" y="3772"/>
                    <a:pt x="1106" y="4122"/>
                  </a:cubicBezTo>
                  <a:cubicBezTo>
                    <a:pt x="1377" y="4384"/>
                    <a:pt x="1746" y="4578"/>
                    <a:pt x="2208" y="4704"/>
                  </a:cubicBezTo>
                  <a:cubicBezTo>
                    <a:pt x="2268" y="4906"/>
                    <a:pt x="2361" y="5099"/>
                    <a:pt x="2503" y="5264"/>
                  </a:cubicBezTo>
                  <a:cubicBezTo>
                    <a:pt x="2786" y="5593"/>
                    <a:pt x="3211" y="5760"/>
                    <a:pt x="3767" y="5760"/>
                  </a:cubicBezTo>
                  <a:cubicBezTo>
                    <a:pt x="4317" y="5760"/>
                    <a:pt x="4743" y="5593"/>
                    <a:pt x="5032" y="5265"/>
                  </a:cubicBezTo>
                  <a:cubicBezTo>
                    <a:pt x="5183" y="5092"/>
                    <a:pt x="5283" y="4889"/>
                    <a:pt x="5347" y="4677"/>
                  </a:cubicBezTo>
                  <a:cubicBezTo>
                    <a:pt x="5774" y="4552"/>
                    <a:pt x="6121" y="4369"/>
                    <a:pt x="6386" y="4128"/>
                  </a:cubicBezTo>
                  <a:cubicBezTo>
                    <a:pt x="6894" y="3667"/>
                    <a:pt x="6901" y="3162"/>
                    <a:pt x="6901" y="3129"/>
                  </a:cubicBezTo>
                  <a:cubicBezTo>
                    <a:pt x="7151" y="2990"/>
                    <a:pt x="7314" y="2787"/>
                    <a:pt x="7362" y="2534"/>
                  </a:cubicBezTo>
                  <a:cubicBezTo>
                    <a:pt x="7380" y="2436"/>
                    <a:pt x="7307" y="2344"/>
                    <a:pt x="7198" y="2327"/>
                  </a:cubicBezTo>
                </a:path>
              </a:pathLst>
            </a:custGeom>
            <a:solidFill>
              <a:srgbClr val="80407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DC0D425C-7B39-41D9-A9D3-A64B48910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3620" y="1098398"/>
              <a:ext cx="523513" cy="286264"/>
            </a:xfrm>
            <a:custGeom>
              <a:avLst/>
              <a:gdLst>
                <a:gd name="T0" fmla="*/ 2742 w 2796"/>
                <a:gd name="T1" fmla="*/ 1060 h 1328"/>
                <a:gd name="T2" fmla="*/ 1593 w 2796"/>
                <a:gd name="T3" fmla="*/ 184 h 1328"/>
                <a:gd name="T4" fmla="*/ 128 w 2796"/>
                <a:gd name="T5" fmla="*/ 366 h 1328"/>
                <a:gd name="T6" fmla="*/ 55 w 2796"/>
                <a:gd name="T7" fmla="*/ 612 h 1328"/>
                <a:gd name="T8" fmla="*/ 329 w 2796"/>
                <a:gd name="T9" fmla="*/ 677 h 1328"/>
                <a:gd name="T10" fmla="*/ 1488 w 2796"/>
                <a:gd name="T11" fmla="*/ 531 h 1328"/>
                <a:gd name="T12" fmla="*/ 2394 w 2796"/>
                <a:gd name="T13" fmla="*/ 1237 h 1328"/>
                <a:gd name="T14" fmla="*/ 2568 w 2796"/>
                <a:gd name="T15" fmla="*/ 1328 h 1328"/>
                <a:gd name="T16" fmla="*/ 2666 w 2796"/>
                <a:gd name="T17" fmla="*/ 1305 h 1328"/>
                <a:gd name="T18" fmla="*/ 2742 w 2796"/>
                <a:gd name="T19" fmla="*/ 1060 h 1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6" h="1328">
                  <a:moveTo>
                    <a:pt x="2742" y="1060"/>
                  </a:moveTo>
                  <a:cubicBezTo>
                    <a:pt x="2450" y="594"/>
                    <a:pt x="2064" y="299"/>
                    <a:pt x="1593" y="184"/>
                  </a:cubicBezTo>
                  <a:cubicBezTo>
                    <a:pt x="840" y="0"/>
                    <a:pt x="156" y="351"/>
                    <a:pt x="128" y="366"/>
                  </a:cubicBezTo>
                  <a:cubicBezTo>
                    <a:pt x="32" y="416"/>
                    <a:pt x="0" y="526"/>
                    <a:pt x="55" y="612"/>
                  </a:cubicBezTo>
                  <a:cubicBezTo>
                    <a:pt x="111" y="698"/>
                    <a:pt x="233" y="727"/>
                    <a:pt x="329" y="677"/>
                  </a:cubicBezTo>
                  <a:cubicBezTo>
                    <a:pt x="334" y="674"/>
                    <a:pt x="894" y="386"/>
                    <a:pt x="1488" y="531"/>
                  </a:cubicBezTo>
                  <a:cubicBezTo>
                    <a:pt x="1852" y="620"/>
                    <a:pt x="2156" y="858"/>
                    <a:pt x="2394" y="1237"/>
                  </a:cubicBezTo>
                  <a:cubicBezTo>
                    <a:pt x="2431" y="1295"/>
                    <a:pt x="2498" y="1328"/>
                    <a:pt x="2568" y="1328"/>
                  </a:cubicBezTo>
                  <a:cubicBezTo>
                    <a:pt x="2601" y="1328"/>
                    <a:pt x="2635" y="1321"/>
                    <a:pt x="2666" y="1305"/>
                  </a:cubicBezTo>
                  <a:cubicBezTo>
                    <a:pt x="2762" y="1257"/>
                    <a:pt x="2796" y="1147"/>
                    <a:pt x="2742" y="106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4D0A33E-B502-4BAB-BB9F-BE4AA15FA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6930" y="1098399"/>
              <a:ext cx="523513" cy="286264"/>
            </a:xfrm>
            <a:custGeom>
              <a:avLst/>
              <a:gdLst>
                <a:gd name="T0" fmla="*/ 229 w 2797"/>
                <a:gd name="T1" fmla="*/ 1328 h 1328"/>
                <a:gd name="T2" fmla="*/ 403 w 2797"/>
                <a:gd name="T3" fmla="*/ 1237 h 1328"/>
                <a:gd name="T4" fmla="*/ 1306 w 2797"/>
                <a:gd name="T5" fmla="*/ 532 h 1328"/>
                <a:gd name="T6" fmla="*/ 2469 w 2797"/>
                <a:gd name="T7" fmla="*/ 677 h 1328"/>
                <a:gd name="T8" fmla="*/ 2742 w 2797"/>
                <a:gd name="T9" fmla="*/ 612 h 1328"/>
                <a:gd name="T10" fmla="*/ 2669 w 2797"/>
                <a:gd name="T11" fmla="*/ 366 h 1328"/>
                <a:gd name="T12" fmla="*/ 1204 w 2797"/>
                <a:gd name="T13" fmla="*/ 184 h 1328"/>
                <a:gd name="T14" fmla="*/ 55 w 2797"/>
                <a:gd name="T15" fmla="*/ 1060 h 1328"/>
                <a:gd name="T16" fmla="*/ 131 w 2797"/>
                <a:gd name="T17" fmla="*/ 1305 h 1328"/>
                <a:gd name="T18" fmla="*/ 229 w 2797"/>
                <a:gd name="T19" fmla="*/ 1328 h 1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7" h="1328">
                  <a:moveTo>
                    <a:pt x="229" y="1328"/>
                  </a:moveTo>
                  <a:cubicBezTo>
                    <a:pt x="299" y="1328"/>
                    <a:pt x="366" y="1295"/>
                    <a:pt x="403" y="1237"/>
                  </a:cubicBezTo>
                  <a:cubicBezTo>
                    <a:pt x="640" y="859"/>
                    <a:pt x="944" y="622"/>
                    <a:pt x="1306" y="532"/>
                  </a:cubicBezTo>
                  <a:cubicBezTo>
                    <a:pt x="1893" y="387"/>
                    <a:pt x="2458" y="672"/>
                    <a:pt x="2469" y="677"/>
                  </a:cubicBezTo>
                  <a:cubicBezTo>
                    <a:pt x="2564" y="727"/>
                    <a:pt x="2686" y="697"/>
                    <a:pt x="2742" y="612"/>
                  </a:cubicBezTo>
                  <a:cubicBezTo>
                    <a:pt x="2797" y="526"/>
                    <a:pt x="2765" y="416"/>
                    <a:pt x="2669" y="366"/>
                  </a:cubicBezTo>
                  <a:cubicBezTo>
                    <a:pt x="2641" y="351"/>
                    <a:pt x="1957" y="0"/>
                    <a:pt x="1204" y="184"/>
                  </a:cubicBezTo>
                  <a:cubicBezTo>
                    <a:pt x="733" y="299"/>
                    <a:pt x="347" y="594"/>
                    <a:pt x="55" y="1060"/>
                  </a:cubicBezTo>
                  <a:cubicBezTo>
                    <a:pt x="0" y="1147"/>
                    <a:pt x="35" y="1257"/>
                    <a:pt x="131" y="1305"/>
                  </a:cubicBezTo>
                  <a:cubicBezTo>
                    <a:pt x="162" y="1321"/>
                    <a:pt x="196" y="1328"/>
                    <a:pt x="229" y="1328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8">
              <a:extLst>
                <a:ext uri="{FF2B5EF4-FFF2-40B4-BE49-F238E27FC236}">
                  <a16:creationId xmlns:a16="http://schemas.microsoft.com/office/drawing/2014/main" id="{E0E2E571-8533-4E26-8215-289557D4B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6462" y="1782939"/>
              <a:ext cx="58651" cy="62232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839A6892-A95A-485E-A2AA-E71B6FCB7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016" y="1665946"/>
              <a:ext cx="30412" cy="29872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9AF00499-0084-48FB-9B43-8F942151AF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354" y="1705774"/>
              <a:ext cx="49962" cy="52275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11">
              <a:extLst>
                <a:ext uri="{FF2B5EF4-FFF2-40B4-BE49-F238E27FC236}">
                  <a16:creationId xmlns:a16="http://schemas.microsoft.com/office/drawing/2014/main" id="{CAD1A846-BEA9-4D59-9FB5-E0F60CAAB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0023" y="1782939"/>
              <a:ext cx="41274" cy="44806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12">
              <a:extLst>
                <a:ext uri="{FF2B5EF4-FFF2-40B4-BE49-F238E27FC236}">
                  <a16:creationId xmlns:a16="http://schemas.microsoft.com/office/drawing/2014/main" id="{D8E7A124-7282-4516-9727-25B8EEEEA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9496" y="2044311"/>
              <a:ext cx="43446" cy="42317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13">
              <a:extLst>
                <a:ext uri="{FF2B5EF4-FFF2-40B4-BE49-F238E27FC236}">
                  <a16:creationId xmlns:a16="http://schemas.microsoft.com/office/drawing/2014/main" id="{E70ABEA3-CE6C-427F-A80E-6E8516814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4138" y="1827746"/>
              <a:ext cx="41274" cy="42317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14">
              <a:extLst>
                <a:ext uri="{FF2B5EF4-FFF2-40B4-BE49-F238E27FC236}">
                  <a16:creationId xmlns:a16="http://schemas.microsoft.com/office/drawing/2014/main" id="{625D074C-A3D7-4A21-8EF4-27154E56F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4367" y="1924827"/>
              <a:ext cx="58651" cy="62232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15">
              <a:extLst>
                <a:ext uri="{FF2B5EF4-FFF2-40B4-BE49-F238E27FC236}">
                  <a16:creationId xmlns:a16="http://schemas.microsoft.com/office/drawing/2014/main" id="{C1E704DE-AD1C-4B47-9A42-62121D607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5151" y="1924827"/>
              <a:ext cx="49962" cy="52275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16">
              <a:extLst>
                <a:ext uri="{FF2B5EF4-FFF2-40B4-BE49-F238E27FC236}">
                  <a16:creationId xmlns:a16="http://schemas.microsoft.com/office/drawing/2014/main" id="{0986C3B3-0E4B-41C6-92ED-670A1C9C5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9420" y="1919848"/>
              <a:ext cx="58651" cy="62232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17">
              <a:extLst>
                <a:ext uri="{FF2B5EF4-FFF2-40B4-BE49-F238E27FC236}">
                  <a16:creationId xmlns:a16="http://schemas.microsoft.com/office/drawing/2014/main" id="{6B0C7914-DAF6-4E77-BA59-0CD5BC5DE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948" y="1782939"/>
              <a:ext cx="60823" cy="62232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8">
              <a:extLst>
                <a:ext uri="{FF2B5EF4-FFF2-40B4-BE49-F238E27FC236}">
                  <a16:creationId xmlns:a16="http://schemas.microsoft.com/office/drawing/2014/main" id="{E080D251-7807-46D9-A980-D787475EE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0634" y="1665949"/>
              <a:ext cx="30412" cy="29872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19">
              <a:extLst>
                <a:ext uri="{FF2B5EF4-FFF2-40B4-BE49-F238E27FC236}">
                  <a16:creationId xmlns:a16="http://schemas.microsoft.com/office/drawing/2014/main" id="{EC303C44-AE79-4F54-85D6-542B078BA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0749" y="1705774"/>
              <a:ext cx="49962" cy="52275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20">
              <a:extLst>
                <a:ext uri="{FF2B5EF4-FFF2-40B4-BE49-F238E27FC236}">
                  <a16:creationId xmlns:a16="http://schemas.microsoft.com/office/drawing/2014/main" id="{22CF15E1-C4DC-4CB4-A0FF-1788931A2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2768" y="1782940"/>
              <a:ext cx="43446" cy="44806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21">
              <a:extLst>
                <a:ext uri="{FF2B5EF4-FFF2-40B4-BE49-F238E27FC236}">
                  <a16:creationId xmlns:a16="http://schemas.microsoft.com/office/drawing/2014/main" id="{86801856-C29B-47F2-9F4B-A9616B247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294" y="2044311"/>
              <a:ext cx="41274" cy="42317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22">
              <a:extLst>
                <a:ext uri="{FF2B5EF4-FFF2-40B4-BE49-F238E27FC236}">
                  <a16:creationId xmlns:a16="http://schemas.microsoft.com/office/drawing/2014/main" id="{E6E2401C-7EBA-469D-BE3F-264A450A6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8653" y="1827748"/>
              <a:ext cx="41274" cy="42317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97AAA21E-1BC8-4B4F-B3D9-3DD7C0A87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1045" y="1924828"/>
              <a:ext cx="58651" cy="62232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24">
              <a:extLst>
                <a:ext uri="{FF2B5EF4-FFF2-40B4-BE49-F238E27FC236}">
                  <a16:creationId xmlns:a16="http://schemas.microsoft.com/office/drawing/2014/main" id="{B6E83264-8036-4A9C-9461-9FAF98B6A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948" y="1924828"/>
              <a:ext cx="49962" cy="52275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25">
              <a:extLst>
                <a:ext uri="{FF2B5EF4-FFF2-40B4-BE49-F238E27FC236}">
                  <a16:creationId xmlns:a16="http://schemas.microsoft.com/office/drawing/2014/main" id="{0AAFD563-B631-4C6F-AA37-CC6800C07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5992" y="1919850"/>
              <a:ext cx="58651" cy="62232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76C18A18-0C82-4AFB-801F-2E72D9CED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128" y="2579498"/>
              <a:ext cx="454001" cy="458021"/>
            </a:xfrm>
            <a:custGeom>
              <a:avLst/>
              <a:gdLst>
                <a:gd name="T0" fmla="*/ 333 w 2420"/>
                <a:gd name="T1" fmla="*/ 1732 h 2113"/>
                <a:gd name="T2" fmla="*/ 252 w 2420"/>
                <a:gd name="T3" fmla="*/ 1695 h 2113"/>
                <a:gd name="T4" fmla="*/ 0 w 2420"/>
                <a:gd name="T5" fmla="*/ 1245 h 2113"/>
                <a:gd name="T6" fmla="*/ 193 w 2420"/>
                <a:gd name="T7" fmla="*/ 802 h 2113"/>
                <a:gd name="T8" fmla="*/ 444 w 2420"/>
                <a:gd name="T9" fmla="*/ 609 h 2113"/>
                <a:gd name="T10" fmla="*/ 849 w 2420"/>
                <a:gd name="T11" fmla="*/ 322 h 2113"/>
                <a:gd name="T12" fmla="*/ 1125 w 2420"/>
                <a:gd name="T13" fmla="*/ 103 h 2113"/>
                <a:gd name="T14" fmla="*/ 1412 w 2420"/>
                <a:gd name="T15" fmla="*/ 4 h 2113"/>
                <a:gd name="T16" fmla="*/ 1907 w 2420"/>
                <a:gd name="T17" fmla="*/ 301 h 2113"/>
                <a:gd name="T18" fmla="*/ 2031 w 2420"/>
                <a:gd name="T19" fmla="*/ 616 h 2113"/>
                <a:gd name="T20" fmla="*/ 2243 w 2420"/>
                <a:gd name="T21" fmla="*/ 1051 h 2113"/>
                <a:gd name="T22" fmla="*/ 2412 w 2420"/>
                <a:gd name="T23" fmla="*/ 1520 h 2113"/>
                <a:gd name="T24" fmla="*/ 2260 w 2420"/>
                <a:gd name="T25" fmla="*/ 1950 h 2113"/>
                <a:gd name="T26" fmla="*/ 1841 w 2420"/>
                <a:gd name="T27" fmla="*/ 2099 h 2113"/>
                <a:gd name="T28" fmla="*/ 1827 w 2420"/>
                <a:gd name="T29" fmla="*/ 2100 h 2113"/>
                <a:gd name="T30" fmla="*/ 1716 w 2420"/>
                <a:gd name="T31" fmla="*/ 2073 h 2113"/>
                <a:gd name="T32" fmla="*/ 1652 w 2420"/>
                <a:gd name="T33" fmla="*/ 2044 h 2113"/>
                <a:gd name="T34" fmla="*/ 1379 w 2420"/>
                <a:gd name="T35" fmla="*/ 1899 h 2113"/>
                <a:gd name="T36" fmla="*/ 853 w 2420"/>
                <a:gd name="T37" fmla="*/ 1758 h 2113"/>
                <a:gd name="T38" fmla="*/ 541 w 2420"/>
                <a:gd name="T39" fmla="*/ 1761 h 2113"/>
                <a:gd name="T40" fmla="*/ 407 w 2420"/>
                <a:gd name="T41" fmla="*/ 1750 h 2113"/>
                <a:gd name="T42" fmla="*/ 333 w 2420"/>
                <a:gd name="T43" fmla="*/ 1732 h 2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20" h="2113">
                  <a:moveTo>
                    <a:pt x="333" y="1732"/>
                  </a:moveTo>
                  <a:cubicBezTo>
                    <a:pt x="306" y="1720"/>
                    <a:pt x="278" y="1710"/>
                    <a:pt x="252" y="1695"/>
                  </a:cubicBezTo>
                  <a:cubicBezTo>
                    <a:pt x="80" y="1594"/>
                    <a:pt x="0" y="1440"/>
                    <a:pt x="0" y="1245"/>
                  </a:cubicBezTo>
                  <a:cubicBezTo>
                    <a:pt x="0" y="1071"/>
                    <a:pt x="78" y="927"/>
                    <a:pt x="193" y="802"/>
                  </a:cubicBezTo>
                  <a:cubicBezTo>
                    <a:pt x="265" y="723"/>
                    <a:pt x="349" y="657"/>
                    <a:pt x="444" y="609"/>
                  </a:cubicBezTo>
                  <a:cubicBezTo>
                    <a:pt x="594" y="534"/>
                    <a:pt x="722" y="430"/>
                    <a:pt x="849" y="322"/>
                  </a:cubicBezTo>
                  <a:cubicBezTo>
                    <a:pt x="939" y="246"/>
                    <a:pt x="1030" y="172"/>
                    <a:pt x="1125" y="103"/>
                  </a:cubicBezTo>
                  <a:cubicBezTo>
                    <a:pt x="1209" y="41"/>
                    <a:pt x="1306" y="0"/>
                    <a:pt x="1412" y="4"/>
                  </a:cubicBezTo>
                  <a:cubicBezTo>
                    <a:pt x="1629" y="13"/>
                    <a:pt x="1800" y="106"/>
                    <a:pt x="1907" y="301"/>
                  </a:cubicBezTo>
                  <a:cubicBezTo>
                    <a:pt x="1962" y="400"/>
                    <a:pt x="1995" y="509"/>
                    <a:pt x="2031" y="616"/>
                  </a:cubicBezTo>
                  <a:cubicBezTo>
                    <a:pt x="2083" y="770"/>
                    <a:pt x="2150" y="916"/>
                    <a:pt x="2243" y="1051"/>
                  </a:cubicBezTo>
                  <a:cubicBezTo>
                    <a:pt x="2341" y="1191"/>
                    <a:pt x="2403" y="1347"/>
                    <a:pt x="2412" y="1520"/>
                  </a:cubicBezTo>
                  <a:cubicBezTo>
                    <a:pt x="2420" y="1684"/>
                    <a:pt x="2380" y="1833"/>
                    <a:pt x="2260" y="1950"/>
                  </a:cubicBezTo>
                  <a:cubicBezTo>
                    <a:pt x="2144" y="2063"/>
                    <a:pt x="2003" y="2113"/>
                    <a:pt x="1841" y="2099"/>
                  </a:cubicBezTo>
                  <a:cubicBezTo>
                    <a:pt x="1836" y="2099"/>
                    <a:pt x="1831" y="2100"/>
                    <a:pt x="1827" y="2100"/>
                  </a:cubicBezTo>
                  <a:cubicBezTo>
                    <a:pt x="1790" y="2091"/>
                    <a:pt x="1753" y="2082"/>
                    <a:pt x="1716" y="2073"/>
                  </a:cubicBezTo>
                  <a:cubicBezTo>
                    <a:pt x="1695" y="2064"/>
                    <a:pt x="1672" y="2055"/>
                    <a:pt x="1652" y="2044"/>
                  </a:cubicBezTo>
                  <a:cubicBezTo>
                    <a:pt x="1560" y="1996"/>
                    <a:pt x="1469" y="1949"/>
                    <a:pt x="1379" y="1899"/>
                  </a:cubicBezTo>
                  <a:cubicBezTo>
                    <a:pt x="1215" y="1808"/>
                    <a:pt x="1042" y="1753"/>
                    <a:pt x="853" y="1758"/>
                  </a:cubicBezTo>
                  <a:cubicBezTo>
                    <a:pt x="749" y="1761"/>
                    <a:pt x="645" y="1762"/>
                    <a:pt x="541" y="1761"/>
                  </a:cubicBezTo>
                  <a:cubicBezTo>
                    <a:pt x="496" y="1761"/>
                    <a:pt x="452" y="1754"/>
                    <a:pt x="407" y="1750"/>
                  </a:cubicBezTo>
                  <a:cubicBezTo>
                    <a:pt x="383" y="1744"/>
                    <a:pt x="358" y="1738"/>
                    <a:pt x="333" y="173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F2317C26-137A-41E3-BA79-309888A06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6829" y="2352979"/>
              <a:ext cx="182470" cy="253903"/>
            </a:xfrm>
            <a:custGeom>
              <a:avLst/>
              <a:gdLst>
                <a:gd name="T0" fmla="*/ 719 w 971"/>
                <a:gd name="T1" fmla="*/ 28 h 1175"/>
                <a:gd name="T2" fmla="*/ 777 w 971"/>
                <a:gd name="T3" fmla="*/ 61 h 1175"/>
                <a:gd name="T4" fmla="*/ 942 w 971"/>
                <a:gd name="T5" fmla="*/ 334 h 1175"/>
                <a:gd name="T6" fmla="*/ 797 w 971"/>
                <a:gd name="T7" fmla="*/ 870 h 1175"/>
                <a:gd name="T8" fmla="*/ 507 w 971"/>
                <a:gd name="T9" fmla="*/ 1095 h 1175"/>
                <a:gd name="T10" fmla="*/ 28 w 971"/>
                <a:gd name="T11" fmla="*/ 834 h 1175"/>
                <a:gd name="T12" fmla="*/ 49 w 971"/>
                <a:gd name="T13" fmla="*/ 484 h 1175"/>
                <a:gd name="T14" fmla="*/ 277 w 971"/>
                <a:gd name="T15" fmla="*/ 140 h 1175"/>
                <a:gd name="T16" fmla="*/ 632 w 971"/>
                <a:gd name="T17" fmla="*/ 10 h 1175"/>
                <a:gd name="T18" fmla="*/ 636 w 971"/>
                <a:gd name="T19" fmla="*/ 8 h 1175"/>
                <a:gd name="T20" fmla="*/ 719 w 971"/>
                <a:gd name="T21" fmla="*/ 28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1" h="1175">
                  <a:moveTo>
                    <a:pt x="719" y="28"/>
                  </a:moveTo>
                  <a:cubicBezTo>
                    <a:pt x="738" y="39"/>
                    <a:pt x="758" y="49"/>
                    <a:pt x="777" y="61"/>
                  </a:cubicBezTo>
                  <a:cubicBezTo>
                    <a:pt x="875" y="125"/>
                    <a:pt x="925" y="221"/>
                    <a:pt x="942" y="334"/>
                  </a:cubicBezTo>
                  <a:cubicBezTo>
                    <a:pt x="971" y="533"/>
                    <a:pt x="913" y="710"/>
                    <a:pt x="797" y="870"/>
                  </a:cubicBezTo>
                  <a:cubicBezTo>
                    <a:pt x="722" y="972"/>
                    <a:pt x="628" y="1051"/>
                    <a:pt x="507" y="1095"/>
                  </a:cubicBezTo>
                  <a:cubicBezTo>
                    <a:pt x="286" y="1175"/>
                    <a:pt x="81" y="1063"/>
                    <a:pt x="28" y="834"/>
                  </a:cubicBezTo>
                  <a:cubicBezTo>
                    <a:pt x="0" y="715"/>
                    <a:pt x="11" y="599"/>
                    <a:pt x="49" y="484"/>
                  </a:cubicBezTo>
                  <a:cubicBezTo>
                    <a:pt x="94" y="348"/>
                    <a:pt x="168" y="232"/>
                    <a:pt x="277" y="140"/>
                  </a:cubicBezTo>
                  <a:cubicBezTo>
                    <a:pt x="379" y="53"/>
                    <a:pt x="494" y="0"/>
                    <a:pt x="632" y="10"/>
                  </a:cubicBezTo>
                  <a:cubicBezTo>
                    <a:pt x="634" y="10"/>
                    <a:pt x="635" y="9"/>
                    <a:pt x="636" y="8"/>
                  </a:cubicBezTo>
                  <a:cubicBezTo>
                    <a:pt x="664" y="15"/>
                    <a:pt x="692" y="22"/>
                    <a:pt x="719" y="28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7B9F0176-991D-4535-B3E9-4FA632034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613" y="2574519"/>
              <a:ext cx="171609" cy="209096"/>
            </a:xfrm>
            <a:custGeom>
              <a:avLst/>
              <a:gdLst>
                <a:gd name="T0" fmla="*/ 881 w 915"/>
                <a:gd name="T1" fmla="*/ 536 h 967"/>
                <a:gd name="T2" fmla="*/ 831 w 915"/>
                <a:gd name="T3" fmla="*/ 637 h 967"/>
                <a:gd name="T4" fmla="*/ 403 w 915"/>
                <a:gd name="T5" fmla="*/ 943 h 967"/>
                <a:gd name="T6" fmla="*/ 48 w 915"/>
                <a:gd name="T7" fmla="*/ 774 h 967"/>
                <a:gd name="T8" fmla="*/ 20 w 915"/>
                <a:gd name="T9" fmla="*/ 494 h 967"/>
                <a:gd name="T10" fmla="*/ 522 w 915"/>
                <a:gd name="T11" fmla="*/ 19 h 967"/>
                <a:gd name="T12" fmla="*/ 868 w 915"/>
                <a:gd name="T13" fmla="*/ 186 h 967"/>
                <a:gd name="T14" fmla="*/ 907 w 915"/>
                <a:gd name="T15" fmla="*/ 411 h 967"/>
                <a:gd name="T16" fmla="*/ 908 w 915"/>
                <a:gd name="T17" fmla="*/ 430 h 967"/>
                <a:gd name="T18" fmla="*/ 881 w 915"/>
                <a:gd name="T19" fmla="*/ 536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5" h="967">
                  <a:moveTo>
                    <a:pt x="881" y="536"/>
                  </a:moveTo>
                  <a:cubicBezTo>
                    <a:pt x="865" y="569"/>
                    <a:pt x="851" y="605"/>
                    <a:pt x="831" y="637"/>
                  </a:cubicBezTo>
                  <a:cubicBezTo>
                    <a:pt x="733" y="800"/>
                    <a:pt x="596" y="912"/>
                    <a:pt x="403" y="943"/>
                  </a:cubicBezTo>
                  <a:cubicBezTo>
                    <a:pt x="249" y="967"/>
                    <a:pt x="112" y="900"/>
                    <a:pt x="48" y="774"/>
                  </a:cubicBezTo>
                  <a:cubicBezTo>
                    <a:pt x="3" y="684"/>
                    <a:pt x="0" y="591"/>
                    <a:pt x="20" y="494"/>
                  </a:cubicBezTo>
                  <a:cubicBezTo>
                    <a:pt x="70" y="255"/>
                    <a:pt x="288" y="48"/>
                    <a:pt x="522" y="19"/>
                  </a:cubicBezTo>
                  <a:cubicBezTo>
                    <a:pt x="672" y="0"/>
                    <a:pt x="803" y="62"/>
                    <a:pt x="868" y="186"/>
                  </a:cubicBezTo>
                  <a:cubicBezTo>
                    <a:pt x="906" y="257"/>
                    <a:pt x="915" y="333"/>
                    <a:pt x="907" y="411"/>
                  </a:cubicBezTo>
                  <a:cubicBezTo>
                    <a:pt x="907" y="417"/>
                    <a:pt x="907" y="423"/>
                    <a:pt x="908" y="430"/>
                  </a:cubicBezTo>
                  <a:cubicBezTo>
                    <a:pt x="899" y="465"/>
                    <a:pt x="890" y="500"/>
                    <a:pt x="881" y="536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3BFF0D9B-20BD-47AB-844C-7A2D2A282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062" y="2430145"/>
              <a:ext cx="149886" cy="231499"/>
            </a:xfrm>
            <a:custGeom>
              <a:avLst/>
              <a:gdLst>
                <a:gd name="T0" fmla="*/ 32 w 794"/>
                <a:gd name="T1" fmla="*/ 270 h 1070"/>
                <a:gd name="T2" fmla="*/ 89 w 794"/>
                <a:gd name="T3" fmla="*/ 165 h 1070"/>
                <a:gd name="T4" fmla="*/ 380 w 794"/>
                <a:gd name="T5" fmla="*/ 6 h 1070"/>
                <a:gd name="T6" fmla="*/ 643 w 794"/>
                <a:gd name="T7" fmla="*/ 149 h 1070"/>
                <a:gd name="T8" fmla="*/ 781 w 794"/>
                <a:gd name="T9" fmla="*/ 606 h 1070"/>
                <a:gd name="T10" fmla="*/ 698 w 794"/>
                <a:gd name="T11" fmla="*/ 855 h 1070"/>
                <a:gd name="T12" fmla="*/ 168 w 794"/>
                <a:gd name="T13" fmla="*/ 901 h 1070"/>
                <a:gd name="T14" fmla="*/ 1 w 794"/>
                <a:gd name="T15" fmla="*/ 456 h 1070"/>
                <a:gd name="T16" fmla="*/ 5 w 794"/>
                <a:gd name="T17" fmla="*/ 381 h 1070"/>
                <a:gd name="T18" fmla="*/ 32 w 794"/>
                <a:gd name="T19" fmla="*/ 270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4" h="1070">
                  <a:moveTo>
                    <a:pt x="32" y="270"/>
                  </a:moveTo>
                  <a:cubicBezTo>
                    <a:pt x="51" y="235"/>
                    <a:pt x="66" y="198"/>
                    <a:pt x="89" y="165"/>
                  </a:cubicBezTo>
                  <a:cubicBezTo>
                    <a:pt x="158" y="62"/>
                    <a:pt x="252" y="0"/>
                    <a:pt x="380" y="6"/>
                  </a:cubicBezTo>
                  <a:cubicBezTo>
                    <a:pt x="489" y="12"/>
                    <a:pt x="575" y="67"/>
                    <a:pt x="643" y="149"/>
                  </a:cubicBezTo>
                  <a:cubicBezTo>
                    <a:pt x="753" y="281"/>
                    <a:pt x="794" y="436"/>
                    <a:pt x="781" y="606"/>
                  </a:cubicBezTo>
                  <a:cubicBezTo>
                    <a:pt x="774" y="696"/>
                    <a:pt x="747" y="780"/>
                    <a:pt x="698" y="855"/>
                  </a:cubicBezTo>
                  <a:cubicBezTo>
                    <a:pt x="571" y="1049"/>
                    <a:pt x="333" y="1070"/>
                    <a:pt x="168" y="901"/>
                  </a:cubicBezTo>
                  <a:cubicBezTo>
                    <a:pt x="48" y="777"/>
                    <a:pt x="0" y="626"/>
                    <a:pt x="1" y="456"/>
                  </a:cubicBezTo>
                  <a:cubicBezTo>
                    <a:pt x="1" y="431"/>
                    <a:pt x="4" y="406"/>
                    <a:pt x="5" y="381"/>
                  </a:cubicBezTo>
                  <a:cubicBezTo>
                    <a:pt x="14" y="344"/>
                    <a:pt x="23" y="307"/>
                    <a:pt x="32" y="27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545D964D-05BC-4235-B631-87F01E7CE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1325" y="2290745"/>
              <a:ext cx="158575" cy="248925"/>
            </a:xfrm>
            <a:custGeom>
              <a:avLst/>
              <a:gdLst>
                <a:gd name="T0" fmla="*/ 818 w 844"/>
                <a:gd name="T1" fmla="*/ 753 h 1152"/>
                <a:gd name="T2" fmla="*/ 628 w 844"/>
                <a:gd name="T3" fmla="*/ 1055 h 1152"/>
                <a:gd name="T4" fmla="*/ 342 w 844"/>
                <a:gd name="T5" fmla="*/ 1130 h 1152"/>
                <a:gd name="T6" fmla="*/ 131 w 844"/>
                <a:gd name="T7" fmla="*/ 991 h 1152"/>
                <a:gd name="T8" fmla="*/ 3 w 844"/>
                <a:gd name="T9" fmla="*/ 579 h 1152"/>
                <a:gd name="T10" fmla="*/ 158 w 844"/>
                <a:gd name="T11" fmla="*/ 144 h 1152"/>
                <a:gd name="T12" fmla="*/ 450 w 844"/>
                <a:gd name="T13" fmla="*/ 3 h 1152"/>
                <a:gd name="T14" fmla="*/ 692 w 844"/>
                <a:gd name="T15" fmla="*/ 122 h 1152"/>
                <a:gd name="T16" fmla="*/ 843 w 844"/>
                <a:gd name="T17" fmla="*/ 530 h 1152"/>
                <a:gd name="T18" fmla="*/ 836 w 844"/>
                <a:gd name="T19" fmla="*/ 655 h 1152"/>
                <a:gd name="T20" fmla="*/ 818 w 844"/>
                <a:gd name="T21" fmla="*/ 753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1152">
                  <a:moveTo>
                    <a:pt x="818" y="753"/>
                  </a:moveTo>
                  <a:cubicBezTo>
                    <a:pt x="782" y="871"/>
                    <a:pt x="725" y="976"/>
                    <a:pt x="628" y="1055"/>
                  </a:cubicBezTo>
                  <a:cubicBezTo>
                    <a:pt x="544" y="1122"/>
                    <a:pt x="449" y="1152"/>
                    <a:pt x="342" y="1130"/>
                  </a:cubicBezTo>
                  <a:cubicBezTo>
                    <a:pt x="254" y="1112"/>
                    <a:pt x="185" y="1061"/>
                    <a:pt x="131" y="991"/>
                  </a:cubicBezTo>
                  <a:cubicBezTo>
                    <a:pt x="36" y="870"/>
                    <a:pt x="0" y="730"/>
                    <a:pt x="3" y="579"/>
                  </a:cubicBezTo>
                  <a:cubicBezTo>
                    <a:pt x="6" y="417"/>
                    <a:pt x="51" y="269"/>
                    <a:pt x="158" y="144"/>
                  </a:cubicBezTo>
                  <a:cubicBezTo>
                    <a:pt x="234" y="55"/>
                    <a:pt x="329" y="0"/>
                    <a:pt x="450" y="3"/>
                  </a:cubicBezTo>
                  <a:cubicBezTo>
                    <a:pt x="548" y="6"/>
                    <a:pt x="628" y="51"/>
                    <a:pt x="692" y="122"/>
                  </a:cubicBezTo>
                  <a:cubicBezTo>
                    <a:pt x="797" y="237"/>
                    <a:pt x="839" y="377"/>
                    <a:pt x="843" y="530"/>
                  </a:cubicBezTo>
                  <a:cubicBezTo>
                    <a:pt x="844" y="572"/>
                    <a:pt x="841" y="614"/>
                    <a:pt x="836" y="655"/>
                  </a:cubicBezTo>
                  <a:cubicBezTo>
                    <a:pt x="833" y="688"/>
                    <a:pt x="824" y="720"/>
                    <a:pt x="818" y="753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2E9B750A-6C4D-4EC9-99DE-AF01F54C0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933" y="2579498"/>
              <a:ext cx="454001" cy="458021"/>
            </a:xfrm>
            <a:custGeom>
              <a:avLst/>
              <a:gdLst>
                <a:gd name="T0" fmla="*/ 2087 w 2420"/>
                <a:gd name="T1" fmla="*/ 1732 h 2113"/>
                <a:gd name="T2" fmla="*/ 2168 w 2420"/>
                <a:gd name="T3" fmla="*/ 1695 h 2113"/>
                <a:gd name="T4" fmla="*/ 2420 w 2420"/>
                <a:gd name="T5" fmla="*/ 1245 h 2113"/>
                <a:gd name="T6" fmla="*/ 2227 w 2420"/>
                <a:gd name="T7" fmla="*/ 802 h 2113"/>
                <a:gd name="T8" fmla="*/ 1976 w 2420"/>
                <a:gd name="T9" fmla="*/ 609 h 2113"/>
                <a:gd name="T10" fmla="*/ 1571 w 2420"/>
                <a:gd name="T11" fmla="*/ 322 h 2113"/>
                <a:gd name="T12" fmla="*/ 1295 w 2420"/>
                <a:gd name="T13" fmla="*/ 103 h 2113"/>
                <a:gd name="T14" fmla="*/ 1008 w 2420"/>
                <a:gd name="T15" fmla="*/ 4 h 2113"/>
                <a:gd name="T16" fmla="*/ 513 w 2420"/>
                <a:gd name="T17" fmla="*/ 301 h 2113"/>
                <a:gd name="T18" fmla="*/ 389 w 2420"/>
                <a:gd name="T19" fmla="*/ 616 h 2113"/>
                <a:gd name="T20" fmla="*/ 177 w 2420"/>
                <a:gd name="T21" fmla="*/ 1051 h 2113"/>
                <a:gd name="T22" fmla="*/ 8 w 2420"/>
                <a:gd name="T23" fmla="*/ 1520 h 2113"/>
                <a:gd name="T24" fmla="*/ 160 w 2420"/>
                <a:gd name="T25" fmla="*/ 1950 h 2113"/>
                <a:gd name="T26" fmla="*/ 579 w 2420"/>
                <a:gd name="T27" fmla="*/ 2099 h 2113"/>
                <a:gd name="T28" fmla="*/ 593 w 2420"/>
                <a:gd name="T29" fmla="*/ 2100 h 2113"/>
                <a:gd name="T30" fmla="*/ 704 w 2420"/>
                <a:gd name="T31" fmla="*/ 2073 h 2113"/>
                <a:gd name="T32" fmla="*/ 768 w 2420"/>
                <a:gd name="T33" fmla="*/ 2044 h 2113"/>
                <a:gd name="T34" fmla="*/ 1041 w 2420"/>
                <a:gd name="T35" fmla="*/ 1899 h 2113"/>
                <a:gd name="T36" fmla="*/ 1567 w 2420"/>
                <a:gd name="T37" fmla="*/ 1758 h 2113"/>
                <a:gd name="T38" fmla="*/ 1879 w 2420"/>
                <a:gd name="T39" fmla="*/ 1761 h 2113"/>
                <a:gd name="T40" fmla="*/ 2013 w 2420"/>
                <a:gd name="T41" fmla="*/ 1750 h 2113"/>
                <a:gd name="T42" fmla="*/ 2087 w 2420"/>
                <a:gd name="T43" fmla="*/ 1732 h 2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20" h="2113">
                  <a:moveTo>
                    <a:pt x="2087" y="1732"/>
                  </a:moveTo>
                  <a:cubicBezTo>
                    <a:pt x="2114" y="1720"/>
                    <a:pt x="2142" y="1710"/>
                    <a:pt x="2168" y="1695"/>
                  </a:cubicBezTo>
                  <a:cubicBezTo>
                    <a:pt x="2340" y="1594"/>
                    <a:pt x="2420" y="1440"/>
                    <a:pt x="2420" y="1245"/>
                  </a:cubicBezTo>
                  <a:cubicBezTo>
                    <a:pt x="2420" y="1071"/>
                    <a:pt x="2342" y="927"/>
                    <a:pt x="2227" y="802"/>
                  </a:cubicBezTo>
                  <a:cubicBezTo>
                    <a:pt x="2155" y="723"/>
                    <a:pt x="2071" y="657"/>
                    <a:pt x="1976" y="609"/>
                  </a:cubicBezTo>
                  <a:cubicBezTo>
                    <a:pt x="1826" y="534"/>
                    <a:pt x="1698" y="430"/>
                    <a:pt x="1571" y="322"/>
                  </a:cubicBezTo>
                  <a:cubicBezTo>
                    <a:pt x="1481" y="246"/>
                    <a:pt x="1390" y="172"/>
                    <a:pt x="1295" y="103"/>
                  </a:cubicBezTo>
                  <a:cubicBezTo>
                    <a:pt x="1211" y="41"/>
                    <a:pt x="1114" y="0"/>
                    <a:pt x="1008" y="4"/>
                  </a:cubicBezTo>
                  <a:cubicBezTo>
                    <a:pt x="790" y="13"/>
                    <a:pt x="620" y="106"/>
                    <a:pt x="513" y="301"/>
                  </a:cubicBezTo>
                  <a:cubicBezTo>
                    <a:pt x="458" y="400"/>
                    <a:pt x="425" y="509"/>
                    <a:pt x="389" y="616"/>
                  </a:cubicBezTo>
                  <a:cubicBezTo>
                    <a:pt x="337" y="770"/>
                    <a:pt x="270" y="916"/>
                    <a:pt x="177" y="1051"/>
                  </a:cubicBezTo>
                  <a:cubicBezTo>
                    <a:pt x="79" y="1191"/>
                    <a:pt x="17" y="1347"/>
                    <a:pt x="8" y="1520"/>
                  </a:cubicBezTo>
                  <a:cubicBezTo>
                    <a:pt x="0" y="1684"/>
                    <a:pt x="40" y="1833"/>
                    <a:pt x="160" y="1950"/>
                  </a:cubicBezTo>
                  <a:cubicBezTo>
                    <a:pt x="276" y="2063"/>
                    <a:pt x="417" y="2113"/>
                    <a:pt x="579" y="2099"/>
                  </a:cubicBezTo>
                  <a:cubicBezTo>
                    <a:pt x="584" y="2099"/>
                    <a:pt x="589" y="2100"/>
                    <a:pt x="593" y="2100"/>
                  </a:cubicBezTo>
                  <a:cubicBezTo>
                    <a:pt x="630" y="2091"/>
                    <a:pt x="667" y="2082"/>
                    <a:pt x="704" y="2073"/>
                  </a:cubicBezTo>
                  <a:cubicBezTo>
                    <a:pt x="725" y="2064"/>
                    <a:pt x="748" y="2055"/>
                    <a:pt x="768" y="2044"/>
                  </a:cubicBezTo>
                  <a:cubicBezTo>
                    <a:pt x="860" y="1996"/>
                    <a:pt x="951" y="1949"/>
                    <a:pt x="1041" y="1899"/>
                  </a:cubicBezTo>
                  <a:cubicBezTo>
                    <a:pt x="1205" y="1808"/>
                    <a:pt x="1378" y="1753"/>
                    <a:pt x="1567" y="1758"/>
                  </a:cubicBezTo>
                  <a:cubicBezTo>
                    <a:pt x="1671" y="1761"/>
                    <a:pt x="1775" y="1762"/>
                    <a:pt x="1879" y="1761"/>
                  </a:cubicBezTo>
                  <a:cubicBezTo>
                    <a:pt x="1924" y="1761"/>
                    <a:pt x="1968" y="1754"/>
                    <a:pt x="2013" y="1750"/>
                  </a:cubicBezTo>
                  <a:cubicBezTo>
                    <a:pt x="2037" y="1744"/>
                    <a:pt x="2062" y="1738"/>
                    <a:pt x="2087" y="173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3D9D966E-1C25-4E40-A65F-512BE741F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4766" y="2352979"/>
              <a:ext cx="182470" cy="253903"/>
            </a:xfrm>
            <a:custGeom>
              <a:avLst/>
              <a:gdLst>
                <a:gd name="T0" fmla="*/ 252 w 971"/>
                <a:gd name="T1" fmla="*/ 28 h 1175"/>
                <a:gd name="T2" fmla="*/ 194 w 971"/>
                <a:gd name="T3" fmla="*/ 61 h 1175"/>
                <a:gd name="T4" fmla="*/ 29 w 971"/>
                <a:gd name="T5" fmla="*/ 334 h 1175"/>
                <a:gd name="T6" fmla="*/ 174 w 971"/>
                <a:gd name="T7" fmla="*/ 870 h 1175"/>
                <a:gd name="T8" fmla="*/ 464 w 971"/>
                <a:gd name="T9" fmla="*/ 1095 h 1175"/>
                <a:gd name="T10" fmla="*/ 943 w 971"/>
                <a:gd name="T11" fmla="*/ 834 h 1175"/>
                <a:gd name="T12" fmla="*/ 922 w 971"/>
                <a:gd name="T13" fmla="*/ 484 h 1175"/>
                <a:gd name="T14" fmla="*/ 694 w 971"/>
                <a:gd name="T15" fmla="*/ 140 h 1175"/>
                <a:gd name="T16" fmla="*/ 339 w 971"/>
                <a:gd name="T17" fmla="*/ 10 h 1175"/>
                <a:gd name="T18" fmla="*/ 335 w 971"/>
                <a:gd name="T19" fmla="*/ 8 h 1175"/>
                <a:gd name="T20" fmla="*/ 252 w 971"/>
                <a:gd name="T21" fmla="*/ 28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1" h="1175">
                  <a:moveTo>
                    <a:pt x="252" y="28"/>
                  </a:moveTo>
                  <a:cubicBezTo>
                    <a:pt x="233" y="39"/>
                    <a:pt x="213" y="49"/>
                    <a:pt x="194" y="61"/>
                  </a:cubicBezTo>
                  <a:cubicBezTo>
                    <a:pt x="96" y="125"/>
                    <a:pt x="46" y="221"/>
                    <a:pt x="29" y="334"/>
                  </a:cubicBezTo>
                  <a:cubicBezTo>
                    <a:pt x="0" y="533"/>
                    <a:pt x="58" y="710"/>
                    <a:pt x="174" y="870"/>
                  </a:cubicBezTo>
                  <a:cubicBezTo>
                    <a:pt x="249" y="972"/>
                    <a:pt x="343" y="1051"/>
                    <a:pt x="464" y="1095"/>
                  </a:cubicBezTo>
                  <a:cubicBezTo>
                    <a:pt x="685" y="1175"/>
                    <a:pt x="890" y="1063"/>
                    <a:pt x="943" y="834"/>
                  </a:cubicBezTo>
                  <a:cubicBezTo>
                    <a:pt x="971" y="715"/>
                    <a:pt x="960" y="599"/>
                    <a:pt x="922" y="484"/>
                  </a:cubicBezTo>
                  <a:cubicBezTo>
                    <a:pt x="877" y="348"/>
                    <a:pt x="803" y="232"/>
                    <a:pt x="694" y="140"/>
                  </a:cubicBezTo>
                  <a:cubicBezTo>
                    <a:pt x="592" y="53"/>
                    <a:pt x="477" y="0"/>
                    <a:pt x="339" y="10"/>
                  </a:cubicBezTo>
                  <a:cubicBezTo>
                    <a:pt x="337" y="10"/>
                    <a:pt x="336" y="9"/>
                    <a:pt x="335" y="8"/>
                  </a:cubicBezTo>
                  <a:cubicBezTo>
                    <a:pt x="307" y="15"/>
                    <a:pt x="279" y="22"/>
                    <a:pt x="252" y="28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ADEB495E-8851-41CD-B403-E62D4EE9A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7010" y="2574519"/>
              <a:ext cx="171609" cy="209096"/>
            </a:xfrm>
            <a:custGeom>
              <a:avLst/>
              <a:gdLst>
                <a:gd name="T0" fmla="*/ 33 w 915"/>
                <a:gd name="T1" fmla="*/ 536 h 967"/>
                <a:gd name="T2" fmla="*/ 83 w 915"/>
                <a:gd name="T3" fmla="*/ 637 h 967"/>
                <a:gd name="T4" fmla="*/ 512 w 915"/>
                <a:gd name="T5" fmla="*/ 943 h 967"/>
                <a:gd name="T6" fmla="*/ 867 w 915"/>
                <a:gd name="T7" fmla="*/ 774 h 967"/>
                <a:gd name="T8" fmla="*/ 895 w 915"/>
                <a:gd name="T9" fmla="*/ 494 h 967"/>
                <a:gd name="T10" fmla="*/ 392 w 915"/>
                <a:gd name="T11" fmla="*/ 19 h 967"/>
                <a:gd name="T12" fmla="*/ 47 w 915"/>
                <a:gd name="T13" fmla="*/ 186 h 967"/>
                <a:gd name="T14" fmla="*/ 8 w 915"/>
                <a:gd name="T15" fmla="*/ 411 h 967"/>
                <a:gd name="T16" fmla="*/ 7 w 915"/>
                <a:gd name="T17" fmla="*/ 430 h 967"/>
                <a:gd name="T18" fmla="*/ 33 w 915"/>
                <a:gd name="T19" fmla="*/ 536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5" h="967">
                  <a:moveTo>
                    <a:pt x="33" y="536"/>
                  </a:moveTo>
                  <a:cubicBezTo>
                    <a:pt x="50" y="569"/>
                    <a:pt x="64" y="605"/>
                    <a:pt x="83" y="637"/>
                  </a:cubicBezTo>
                  <a:cubicBezTo>
                    <a:pt x="182" y="800"/>
                    <a:pt x="319" y="912"/>
                    <a:pt x="512" y="943"/>
                  </a:cubicBezTo>
                  <a:cubicBezTo>
                    <a:pt x="666" y="967"/>
                    <a:pt x="803" y="900"/>
                    <a:pt x="867" y="774"/>
                  </a:cubicBezTo>
                  <a:cubicBezTo>
                    <a:pt x="912" y="684"/>
                    <a:pt x="915" y="591"/>
                    <a:pt x="895" y="494"/>
                  </a:cubicBezTo>
                  <a:cubicBezTo>
                    <a:pt x="845" y="255"/>
                    <a:pt x="627" y="48"/>
                    <a:pt x="392" y="19"/>
                  </a:cubicBezTo>
                  <a:cubicBezTo>
                    <a:pt x="243" y="0"/>
                    <a:pt x="112" y="62"/>
                    <a:pt x="47" y="186"/>
                  </a:cubicBezTo>
                  <a:cubicBezTo>
                    <a:pt x="9" y="257"/>
                    <a:pt x="0" y="333"/>
                    <a:pt x="8" y="411"/>
                  </a:cubicBezTo>
                  <a:cubicBezTo>
                    <a:pt x="8" y="417"/>
                    <a:pt x="7" y="423"/>
                    <a:pt x="7" y="430"/>
                  </a:cubicBezTo>
                  <a:cubicBezTo>
                    <a:pt x="16" y="465"/>
                    <a:pt x="25" y="500"/>
                    <a:pt x="33" y="536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D6C005C3-50CF-4FBE-906A-7F5BCE4D6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0111" y="2430145"/>
              <a:ext cx="149886" cy="231499"/>
            </a:xfrm>
            <a:custGeom>
              <a:avLst/>
              <a:gdLst>
                <a:gd name="T0" fmla="*/ 762 w 794"/>
                <a:gd name="T1" fmla="*/ 270 h 1070"/>
                <a:gd name="T2" fmla="*/ 705 w 794"/>
                <a:gd name="T3" fmla="*/ 165 h 1070"/>
                <a:gd name="T4" fmla="*/ 414 w 794"/>
                <a:gd name="T5" fmla="*/ 6 h 1070"/>
                <a:gd name="T6" fmla="*/ 151 w 794"/>
                <a:gd name="T7" fmla="*/ 149 h 1070"/>
                <a:gd name="T8" fmla="*/ 13 w 794"/>
                <a:gd name="T9" fmla="*/ 606 h 1070"/>
                <a:gd name="T10" fmla="*/ 96 w 794"/>
                <a:gd name="T11" fmla="*/ 855 h 1070"/>
                <a:gd name="T12" fmla="*/ 626 w 794"/>
                <a:gd name="T13" fmla="*/ 901 h 1070"/>
                <a:gd name="T14" fmla="*/ 793 w 794"/>
                <a:gd name="T15" fmla="*/ 456 h 1070"/>
                <a:gd name="T16" fmla="*/ 789 w 794"/>
                <a:gd name="T17" fmla="*/ 381 h 1070"/>
                <a:gd name="T18" fmla="*/ 762 w 794"/>
                <a:gd name="T19" fmla="*/ 270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4" h="1070">
                  <a:moveTo>
                    <a:pt x="762" y="270"/>
                  </a:moveTo>
                  <a:cubicBezTo>
                    <a:pt x="743" y="235"/>
                    <a:pt x="728" y="198"/>
                    <a:pt x="705" y="165"/>
                  </a:cubicBezTo>
                  <a:cubicBezTo>
                    <a:pt x="636" y="62"/>
                    <a:pt x="542" y="0"/>
                    <a:pt x="414" y="6"/>
                  </a:cubicBezTo>
                  <a:cubicBezTo>
                    <a:pt x="304" y="12"/>
                    <a:pt x="219" y="67"/>
                    <a:pt x="151" y="149"/>
                  </a:cubicBezTo>
                  <a:cubicBezTo>
                    <a:pt x="41" y="281"/>
                    <a:pt x="0" y="436"/>
                    <a:pt x="13" y="606"/>
                  </a:cubicBezTo>
                  <a:cubicBezTo>
                    <a:pt x="20" y="696"/>
                    <a:pt x="47" y="780"/>
                    <a:pt x="96" y="855"/>
                  </a:cubicBezTo>
                  <a:cubicBezTo>
                    <a:pt x="223" y="1049"/>
                    <a:pt x="461" y="1070"/>
                    <a:pt x="626" y="901"/>
                  </a:cubicBezTo>
                  <a:cubicBezTo>
                    <a:pt x="746" y="777"/>
                    <a:pt x="794" y="626"/>
                    <a:pt x="793" y="456"/>
                  </a:cubicBezTo>
                  <a:cubicBezTo>
                    <a:pt x="792" y="431"/>
                    <a:pt x="790" y="406"/>
                    <a:pt x="789" y="381"/>
                  </a:cubicBezTo>
                  <a:cubicBezTo>
                    <a:pt x="780" y="344"/>
                    <a:pt x="771" y="307"/>
                    <a:pt x="762" y="27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B5017017-46DC-427D-8C0E-549F7273A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6349" y="2290750"/>
              <a:ext cx="156403" cy="248925"/>
            </a:xfrm>
            <a:custGeom>
              <a:avLst/>
              <a:gdLst>
                <a:gd name="T0" fmla="*/ 26 w 844"/>
                <a:gd name="T1" fmla="*/ 753 h 1152"/>
                <a:gd name="T2" fmla="*/ 216 w 844"/>
                <a:gd name="T3" fmla="*/ 1055 h 1152"/>
                <a:gd name="T4" fmla="*/ 502 w 844"/>
                <a:gd name="T5" fmla="*/ 1130 h 1152"/>
                <a:gd name="T6" fmla="*/ 713 w 844"/>
                <a:gd name="T7" fmla="*/ 991 h 1152"/>
                <a:gd name="T8" fmla="*/ 841 w 844"/>
                <a:gd name="T9" fmla="*/ 579 h 1152"/>
                <a:gd name="T10" fmla="*/ 686 w 844"/>
                <a:gd name="T11" fmla="*/ 144 h 1152"/>
                <a:gd name="T12" fmla="*/ 394 w 844"/>
                <a:gd name="T13" fmla="*/ 3 h 1152"/>
                <a:gd name="T14" fmla="*/ 152 w 844"/>
                <a:gd name="T15" fmla="*/ 122 h 1152"/>
                <a:gd name="T16" fmla="*/ 1 w 844"/>
                <a:gd name="T17" fmla="*/ 530 h 1152"/>
                <a:gd name="T18" fmla="*/ 8 w 844"/>
                <a:gd name="T19" fmla="*/ 655 h 1152"/>
                <a:gd name="T20" fmla="*/ 26 w 844"/>
                <a:gd name="T21" fmla="*/ 753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1152">
                  <a:moveTo>
                    <a:pt x="26" y="753"/>
                  </a:moveTo>
                  <a:cubicBezTo>
                    <a:pt x="62" y="871"/>
                    <a:pt x="119" y="976"/>
                    <a:pt x="216" y="1055"/>
                  </a:cubicBezTo>
                  <a:cubicBezTo>
                    <a:pt x="300" y="1122"/>
                    <a:pt x="395" y="1152"/>
                    <a:pt x="502" y="1130"/>
                  </a:cubicBezTo>
                  <a:cubicBezTo>
                    <a:pt x="590" y="1112"/>
                    <a:pt x="659" y="1061"/>
                    <a:pt x="713" y="991"/>
                  </a:cubicBezTo>
                  <a:cubicBezTo>
                    <a:pt x="808" y="870"/>
                    <a:pt x="844" y="730"/>
                    <a:pt x="841" y="579"/>
                  </a:cubicBezTo>
                  <a:cubicBezTo>
                    <a:pt x="838" y="417"/>
                    <a:pt x="793" y="269"/>
                    <a:pt x="686" y="144"/>
                  </a:cubicBezTo>
                  <a:cubicBezTo>
                    <a:pt x="610" y="55"/>
                    <a:pt x="515" y="0"/>
                    <a:pt x="394" y="3"/>
                  </a:cubicBezTo>
                  <a:cubicBezTo>
                    <a:pt x="296" y="6"/>
                    <a:pt x="216" y="51"/>
                    <a:pt x="152" y="122"/>
                  </a:cubicBezTo>
                  <a:cubicBezTo>
                    <a:pt x="47" y="237"/>
                    <a:pt x="5" y="377"/>
                    <a:pt x="1" y="530"/>
                  </a:cubicBezTo>
                  <a:cubicBezTo>
                    <a:pt x="0" y="572"/>
                    <a:pt x="3" y="614"/>
                    <a:pt x="8" y="655"/>
                  </a:cubicBezTo>
                  <a:cubicBezTo>
                    <a:pt x="11" y="688"/>
                    <a:pt x="20" y="720"/>
                    <a:pt x="26" y="753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1F695D-62AE-4F54-8C89-3D8A1D4ACD99}"/>
                </a:ext>
              </a:extLst>
            </p:cNvPr>
            <p:cNvSpPr/>
            <p:nvPr/>
          </p:nvSpPr>
          <p:spPr>
            <a:xfrm>
              <a:off x="3269250" y="3121660"/>
              <a:ext cx="2608930" cy="48063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Inflat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United Animal Services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78DAE2-EAE3-4733-A813-0654B1E78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8124" y="1322593"/>
            <a:ext cx="7315200" cy="3255264"/>
          </a:xfrm>
        </p:spPr>
        <p:txBody>
          <a:bodyPr>
            <a:normAutofit/>
          </a:bodyPr>
          <a:lstStyle/>
          <a:p>
            <a:r>
              <a:rPr lang="en-US" sz="4800" dirty="0"/>
              <a:t>For the Love of Animals</a:t>
            </a:r>
          </a:p>
        </p:txBody>
      </p:sp>
    </p:spTree>
    <p:extLst>
      <p:ext uri="{BB962C8B-B14F-4D97-AF65-F5344CB8AC3E}">
        <p14:creationId xmlns:p14="http://schemas.microsoft.com/office/powerpoint/2010/main" val="1246281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CF86D3F-524D-F343-7BED-9420E14FB886}"/>
              </a:ext>
            </a:extLst>
          </p:cNvPr>
          <p:cNvGrpSpPr/>
          <p:nvPr/>
        </p:nvGrpSpPr>
        <p:grpSpPr>
          <a:xfrm>
            <a:off x="3773979" y="199505"/>
            <a:ext cx="8165102" cy="6483928"/>
            <a:chOff x="3773979" y="199505"/>
            <a:chExt cx="8165102" cy="6483928"/>
          </a:xfrm>
        </p:grpSpPr>
        <p:sp>
          <p:nvSpPr>
            <p:cNvPr id="20" name="Freeform 7" descr="Flower petal">
              <a:extLst>
                <a:ext uri="{FF2B5EF4-FFF2-40B4-BE49-F238E27FC236}">
                  <a16:creationId xmlns:a16="http://schemas.microsoft.com/office/drawing/2014/main" id="{7B7FD7FB-22B8-4151-AED6-E602C4702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9967" y="199505"/>
              <a:ext cx="1073129" cy="2309513"/>
            </a:xfrm>
            <a:custGeom>
              <a:avLst/>
              <a:gdLst>
                <a:gd name="T0" fmla="*/ 40 w 138"/>
                <a:gd name="T1" fmla="*/ 44 h 374"/>
                <a:gd name="T2" fmla="*/ 40 w 138"/>
                <a:gd name="T3" fmla="*/ 44 h 374"/>
                <a:gd name="T4" fmla="*/ 26 w 138"/>
                <a:gd name="T5" fmla="*/ 74 h 374"/>
                <a:gd name="T6" fmla="*/ 12 w 138"/>
                <a:gd name="T7" fmla="*/ 110 h 374"/>
                <a:gd name="T8" fmla="*/ 8 w 138"/>
                <a:gd name="T9" fmla="*/ 128 h 374"/>
                <a:gd name="T10" fmla="*/ 4 w 138"/>
                <a:gd name="T11" fmla="*/ 148 h 374"/>
                <a:gd name="T12" fmla="*/ 0 w 138"/>
                <a:gd name="T13" fmla="*/ 168 h 374"/>
                <a:gd name="T14" fmla="*/ 0 w 138"/>
                <a:gd name="T15" fmla="*/ 188 h 374"/>
                <a:gd name="T16" fmla="*/ 0 w 138"/>
                <a:gd name="T17" fmla="*/ 188 h 374"/>
                <a:gd name="T18" fmla="*/ 0 w 138"/>
                <a:gd name="T19" fmla="*/ 204 h 374"/>
                <a:gd name="T20" fmla="*/ 0 w 138"/>
                <a:gd name="T21" fmla="*/ 204 h 374"/>
                <a:gd name="T22" fmla="*/ 20 w 138"/>
                <a:gd name="T23" fmla="*/ 246 h 374"/>
                <a:gd name="T24" fmla="*/ 34 w 138"/>
                <a:gd name="T25" fmla="*/ 288 h 374"/>
                <a:gd name="T26" fmla="*/ 40 w 138"/>
                <a:gd name="T27" fmla="*/ 308 h 374"/>
                <a:gd name="T28" fmla="*/ 44 w 138"/>
                <a:gd name="T29" fmla="*/ 326 h 374"/>
                <a:gd name="T30" fmla="*/ 46 w 138"/>
                <a:gd name="T31" fmla="*/ 344 h 374"/>
                <a:gd name="T32" fmla="*/ 48 w 138"/>
                <a:gd name="T33" fmla="*/ 362 h 374"/>
                <a:gd name="T34" fmla="*/ 48 w 138"/>
                <a:gd name="T35" fmla="*/ 362 h 374"/>
                <a:gd name="T36" fmla="*/ 46 w 138"/>
                <a:gd name="T37" fmla="*/ 372 h 374"/>
                <a:gd name="T38" fmla="*/ 46 w 138"/>
                <a:gd name="T39" fmla="*/ 372 h 374"/>
                <a:gd name="T40" fmla="*/ 48 w 138"/>
                <a:gd name="T41" fmla="*/ 374 h 374"/>
                <a:gd name="T42" fmla="*/ 48 w 138"/>
                <a:gd name="T43" fmla="*/ 374 h 374"/>
                <a:gd name="T44" fmla="*/ 70 w 138"/>
                <a:gd name="T45" fmla="*/ 372 h 374"/>
                <a:gd name="T46" fmla="*/ 70 w 138"/>
                <a:gd name="T47" fmla="*/ 372 h 374"/>
                <a:gd name="T48" fmla="*/ 92 w 138"/>
                <a:gd name="T49" fmla="*/ 374 h 374"/>
                <a:gd name="T50" fmla="*/ 92 w 138"/>
                <a:gd name="T51" fmla="*/ 374 h 374"/>
                <a:gd name="T52" fmla="*/ 92 w 138"/>
                <a:gd name="T53" fmla="*/ 372 h 374"/>
                <a:gd name="T54" fmla="*/ 92 w 138"/>
                <a:gd name="T55" fmla="*/ 372 h 374"/>
                <a:gd name="T56" fmla="*/ 92 w 138"/>
                <a:gd name="T57" fmla="*/ 362 h 374"/>
                <a:gd name="T58" fmla="*/ 92 w 138"/>
                <a:gd name="T59" fmla="*/ 362 h 374"/>
                <a:gd name="T60" fmla="*/ 92 w 138"/>
                <a:gd name="T61" fmla="*/ 344 h 374"/>
                <a:gd name="T62" fmla="*/ 94 w 138"/>
                <a:gd name="T63" fmla="*/ 326 h 374"/>
                <a:gd name="T64" fmla="*/ 98 w 138"/>
                <a:gd name="T65" fmla="*/ 308 h 374"/>
                <a:gd name="T66" fmla="*/ 104 w 138"/>
                <a:gd name="T67" fmla="*/ 288 h 374"/>
                <a:gd name="T68" fmla="*/ 118 w 138"/>
                <a:gd name="T69" fmla="*/ 246 h 374"/>
                <a:gd name="T70" fmla="*/ 138 w 138"/>
                <a:gd name="T71" fmla="*/ 204 h 374"/>
                <a:gd name="T72" fmla="*/ 138 w 138"/>
                <a:gd name="T73" fmla="*/ 204 h 374"/>
                <a:gd name="T74" fmla="*/ 138 w 138"/>
                <a:gd name="T75" fmla="*/ 188 h 374"/>
                <a:gd name="T76" fmla="*/ 138 w 138"/>
                <a:gd name="T77" fmla="*/ 188 h 374"/>
                <a:gd name="T78" fmla="*/ 136 w 138"/>
                <a:gd name="T79" fmla="*/ 156 h 374"/>
                <a:gd name="T80" fmla="*/ 132 w 138"/>
                <a:gd name="T81" fmla="*/ 128 h 374"/>
                <a:gd name="T82" fmla="*/ 122 w 138"/>
                <a:gd name="T83" fmla="*/ 100 h 374"/>
                <a:gd name="T84" fmla="*/ 112 w 138"/>
                <a:gd name="T85" fmla="*/ 74 h 374"/>
                <a:gd name="T86" fmla="*/ 102 w 138"/>
                <a:gd name="T87" fmla="*/ 50 h 374"/>
                <a:gd name="T88" fmla="*/ 90 w 138"/>
                <a:gd name="T89" fmla="*/ 30 h 374"/>
                <a:gd name="T90" fmla="*/ 70 w 138"/>
                <a:gd name="T91" fmla="*/ 0 h 374"/>
                <a:gd name="T92" fmla="*/ 70 w 138"/>
                <a:gd name="T93" fmla="*/ 0 h 374"/>
                <a:gd name="T94" fmla="*/ 68 w 138"/>
                <a:gd name="T95" fmla="*/ 0 h 374"/>
                <a:gd name="T96" fmla="*/ 68 w 138"/>
                <a:gd name="T97" fmla="*/ 0 h 374"/>
                <a:gd name="T98" fmla="*/ 56 w 138"/>
                <a:gd name="T99" fmla="*/ 20 h 374"/>
                <a:gd name="T100" fmla="*/ 40 w 138"/>
                <a:gd name="T101" fmla="*/ 44 h 374"/>
                <a:gd name="T102" fmla="*/ 40 w 138"/>
                <a:gd name="T103" fmla="*/ 4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8" h="374">
                  <a:moveTo>
                    <a:pt x="40" y="44"/>
                  </a:moveTo>
                  <a:lnTo>
                    <a:pt x="40" y="44"/>
                  </a:lnTo>
                  <a:lnTo>
                    <a:pt x="26" y="74"/>
                  </a:lnTo>
                  <a:lnTo>
                    <a:pt x="12" y="110"/>
                  </a:lnTo>
                  <a:lnTo>
                    <a:pt x="8" y="128"/>
                  </a:lnTo>
                  <a:lnTo>
                    <a:pt x="4" y="148"/>
                  </a:lnTo>
                  <a:lnTo>
                    <a:pt x="0" y="168"/>
                  </a:lnTo>
                  <a:lnTo>
                    <a:pt x="0" y="188"/>
                  </a:lnTo>
                  <a:lnTo>
                    <a:pt x="0" y="188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20" y="246"/>
                  </a:lnTo>
                  <a:lnTo>
                    <a:pt x="34" y="288"/>
                  </a:lnTo>
                  <a:lnTo>
                    <a:pt x="40" y="308"/>
                  </a:lnTo>
                  <a:lnTo>
                    <a:pt x="44" y="326"/>
                  </a:lnTo>
                  <a:lnTo>
                    <a:pt x="46" y="344"/>
                  </a:lnTo>
                  <a:lnTo>
                    <a:pt x="48" y="362"/>
                  </a:lnTo>
                  <a:lnTo>
                    <a:pt x="48" y="362"/>
                  </a:lnTo>
                  <a:lnTo>
                    <a:pt x="46" y="372"/>
                  </a:lnTo>
                  <a:lnTo>
                    <a:pt x="46" y="372"/>
                  </a:lnTo>
                  <a:lnTo>
                    <a:pt x="48" y="374"/>
                  </a:lnTo>
                  <a:lnTo>
                    <a:pt x="48" y="374"/>
                  </a:lnTo>
                  <a:lnTo>
                    <a:pt x="70" y="372"/>
                  </a:lnTo>
                  <a:lnTo>
                    <a:pt x="70" y="372"/>
                  </a:lnTo>
                  <a:lnTo>
                    <a:pt x="92" y="374"/>
                  </a:lnTo>
                  <a:lnTo>
                    <a:pt x="92" y="374"/>
                  </a:lnTo>
                  <a:lnTo>
                    <a:pt x="92" y="372"/>
                  </a:lnTo>
                  <a:lnTo>
                    <a:pt x="92" y="372"/>
                  </a:lnTo>
                  <a:lnTo>
                    <a:pt x="92" y="362"/>
                  </a:lnTo>
                  <a:lnTo>
                    <a:pt x="92" y="362"/>
                  </a:lnTo>
                  <a:lnTo>
                    <a:pt x="92" y="344"/>
                  </a:lnTo>
                  <a:lnTo>
                    <a:pt x="94" y="326"/>
                  </a:lnTo>
                  <a:lnTo>
                    <a:pt x="98" y="308"/>
                  </a:lnTo>
                  <a:lnTo>
                    <a:pt x="104" y="288"/>
                  </a:lnTo>
                  <a:lnTo>
                    <a:pt x="118" y="246"/>
                  </a:lnTo>
                  <a:lnTo>
                    <a:pt x="138" y="204"/>
                  </a:lnTo>
                  <a:lnTo>
                    <a:pt x="138" y="204"/>
                  </a:lnTo>
                  <a:lnTo>
                    <a:pt x="138" y="188"/>
                  </a:lnTo>
                  <a:lnTo>
                    <a:pt x="138" y="188"/>
                  </a:lnTo>
                  <a:lnTo>
                    <a:pt x="136" y="156"/>
                  </a:lnTo>
                  <a:lnTo>
                    <a:pt x="132" y="128"/>
                  </a:lnTo>
                  <a:lnTo>
                    <a:pt x="122" y="100"/>
                  </a:lnTo>
                  <a:lnTo>
                    <a:pt x="112" y="74"/>
                  </a:lnTo>
                  <a:lnTo>
                    <a:pt x="102" y="50"/>
                  </a:lnTo>
                  <a:lnTo>
                    <a:pt x="90" y="3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56" y="20"/>
                  </a:lnTo>
                  <a:lnTo>
                    <a:pt x="40" y="44"/>
                  </a:lnTo>
                  <a:lnTo>
                    <a:pt x="40" y="4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8" descr="Flower petal">
              <a:extLst>
                <a:ext uri="{FF2B5EF4-FFF2-40B4-BE49-F238E27FC236}">
                  <a16:creationId xmlns:a16="http://schemas.microsoft.com/office/drawing/2014/main" id="{2948B9C9-5784-440C-ADFB-C6635C95F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812" y="631766"/>
              <a:ext cx="1648573" cy="2062507"/>
            </a:xfrm>
            <a:custGeom>
              <a:avLst/>
              <a:gdLst>
                <a:gd name="T0" fmla="*/ 44 w 212"/>
                <a:gd name="T1" fmla="*/ 210 h 334"/>
                <a:gd name="T2" fmla="*/ 44 w 212"/>
                <a:gd name="T3" fmla="*/ 210 h 334"/>
                <a:gd name="T4" fmla="*/ 72 w 212"/>
                <a:gd name="T5" fmla="*/ 228 h 334"/>
                <a:gd name="T6" fmla="*/ 94 w 212"/>
                <a:gd name="T7" fmla="*/ 248 h 334"/>
                <a:gd name="T8" fmla="*/ 116 w 212"/>
                <a:gd name="T9" fmla="*/ 266 h 334"/>
                <a:gd name="T10" fmla="*/ 136 w 212"/>
                <a:gd name="T11" fmla="*/ 284 h 334"/>
                <a:gd name="T12" fmla="*/ 136 w 212"/>
                <a:gd name="T13" fmla="*/ 284 h 334"/>
                <a:gd name="T14" fmla="*/ 156 w 212"/>
                <a:gd name="T15" fmla="*/ 310 h 334"/>
                <a:gd name="T16" fmla="*/ 164 w 212"/>
                <a:gd name="T17" fmla="*/ 322 h 334"/>
                <a:gd name="T18" fmla="*/ 170 w 212"/>
                <a:gd name="T19" fmla="*/ 334 h 334"/>
                <a:gd name="T20" fmla="*/ 170 w 212"/>
                <a:gd name="T21" fmla="*/ 334 h 334"/>
                <a:gd name="T22" fmla="*/ 170 w 212"/>
                <a:gd name="T23" fmla="*/ 334 h 334"/>
                <a:gd name="T24" fmla="*/ 170 w 212"/>
                <a:gd name="T25" fmla="*/ 334 h 334"/>
                <a:gd name="T26" fmla="*/ 188 w 212"/>
                <a:gd name="T27" fmla="*/ 322 h 334"/>
                <a:gd name="T28" fmla="*/ 208 w 212"/>
                <a:gd name="T29" fmla="*/ 312 h 334"/>
                <a:gd name="T30" fmla="*/ 208 w 212"/>
                <a:gd name="T31" fmla="*/ 312 h 334"/>
                <a:gd name="T32" fmla="*/ 210 w 212"/>
                <a:gd name="T33" fmla="*/ 304 h 334"/>
                <a:gd name="T34" fmla="*/ 212 w 212"/>
                <a:gd name="T35" fmla="*/ 292 h 334"/>
                <a:gd name="T36" fmla="*/ 212 w 212"/>
                <a:gd name="T37" fmla="*/ 292 h 334"/>
                <a:gd name="T38" fmla="*/ 210 w 212"/>
                <a:gd name="T39" fmla="*/ 276 h 334"/>
                <a:gd name="T40" fmla="*/ 208 w 212"/>
                <a:gd name="T41" fmla="*/ 258 h 334"/>
                <a:gd name="T42" fmla="*/ 204 w 212"/>
                <a:gd name="T43" fmla="*/ 238 h 334"/>
                <a:gd name="T44" fmla="*/ 198 w 212"/>
                <a:gd name="T45" fmla="*/ 218 h 334"/>
                <a:gd name="T46" fmla="*/ 190 w 212"/>
                <a:gd name="T47" fmla="*/ 196 h 334"/>
                <a:gd name="T48" fmla="*/ 180 w 212"/>
                <a:gd name="T49" fmla="*/ 174 h 334"/>
                <a:gd name="T50" fmla="*/ 170 w 212"/>
                <a:gd name="T51" fmla="*/ 152 h 334"/>
                <a:gd name="T52" fmla="*/ 158 w 212"/>
                <a:gd name="T53" fmla="*/ 128 h 334"/>
                <a:gd name="T54" fmla="*/ 158 w 212"/>
                <a:gd name="T55" fmla="*/ 128 h 334"/>
                <a:gd name="T56" fmla="*/ 140 w 212"/>
                <a:gd name="T57" fmla="*/ 102 h 334"/>
                <a:gd name="T58" fmla="*/ 120 w 212"/>
                <a:gd name="T59" fmla="*/ 80 h 334"/>
                <a:gd name="T60" fmla="*/ 100 w 212"/>
                <a:gd name="T61" fmla="*/ 60 h 334"/>
                <a:gd name="T62" fmla="*/ 78 w 212"/>
                <a:gd name="T63" fmla="*/ 42 h 334"/>
                <a:gd name="T64" fmla="*/ 56 w 212"/>
                <a:gd name="T65" fmla="*/ 28 h 334"/>
                <a:gd name="T66" fmla="*/ 36 w 212"/>
                <a:gd name="T67" fmla="*/ 16 h 334"/>
                <a:gd name="T68" fmla="*/ 2 w 212"/>
                <a:gd name="T69" fmla="*/ 0 h 334"/>
                <a:gd name="T70" fmla="*/ 2 w 212"/>
                <a:gd name="T71" fmla="*/ 0 h 334"/>
                <a:gd name="T72" fmla="*/ 2 w 212"/>
                <a:gd name="T73" fmla="*/ 20 h 334"/>
                <a:gd name="T74" fmla="*/ 0 w 212"/>
                <a:gd name="T75" fmla="*/ 44 h 334"/>
                <a:gd name="T76" fmla="*/ 0 w 212"/>
                <a:gd name="T77" fmla="*/ 44 h 334"/>
                <a:gd name="T78" fmla="*/ 2 w 212"/>
                <a:gd name="T79" fmla="*/ 80 h 334"/>
                <a:gd name="T80" fmla="*/ 8 w 212"/>
                <a:gd name="T81" fmla="*/ 118 h 334"/>
                <a:gd name="T82" fmla="*/ 12 w 212"/>
                <a:gd name="T83" fmla="*/ 138 h 334"/>
                <a:gd name="T84" fmla="*/ 18 w 212"/>
                <a:gd name="T85" fmla="*/ 158 h 334"/>
                <a:gd name="T86" fmla="*/ 26 w 212"/>
                <a:gd name="T87" fmla="*/ 178 h 334"/>
                <a:gd name="T88" fmla="*/ 36 w 212"/>
                <a:gd name="T89" fmla="*/ 198 h 334"/>
                <a:gd name="T90" fmla="*/ 36 w 212"/>
                <a:gd name="T91" fmla="*/ 198 h 334"/>
                <a:gd name="T92" fmla="*/ 44 w 212"/>
                <a:gd name="T93" fmla="*/ 210 h 334"/>
                <a:gd name="T94" fmla="*/ 44 w 212"/>
                <a:gd name="T95" fmla="*/ 21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2" h="334">
                  <a:moveTo>
                    <a:pt x="44" y="210"/>
                  </a:moveTo>
                  <a:lnTo>
                    <a:pt x="44" y="210"/>
                  </a:lnTo>
                  <a:lnTo>
                    <a:pt x="72" y="228"/>
                  </a:lnTo>
                  <a:lnTo>
                    <a:pt x="94" y="248"/>
                  </a:lnTo>
                  <a:lnTo>
                    <a:pt x="116" y="266"/>
                  </a:lnTo>
                  <a:lnTo>
                    <a:pt x="136" y="284"/>
                  </a:lnTo>
                  <a:lnTo>
                    <a:pt x="136" y="284"/>
                  </a:lnTo>
                  <a:lnTo>
                    <a:pt x="156" y="310"/>
                  </a:lnTo>
                  <a:lnTo>
                    <a:pt x="164" y="322"/>
                  </a:lnTo>
                  <a:lnTo>
                    <a:pt x="170" y="334"/>
                  </a:lnTo>
                  <a:lnTo>
                    <a:pt x="170" y="334"/>
                  </a:lnTo>
                  <a:lnTo>
                    <a:pt x="170" y="334"/>
                  </a:lnTo>
                  <a:lnTo>
                    <a:pt x="170" y="334"/>
                  </a:lnTo>
                  <a:lnTo>
                    <a:pt x="188" y="322"/>
                  </a:lnTo>
                  <a:lnTo>
                    <a:pt x="208" y="312"/>
                  </a:lnTo>
                  <a:lnTo>
                    <a:pt x="208" y="312"/>
                  </a:lnTo>
                  <a:lnTo>
                    <a:pt x="210" y="304"/>
                  </a:lnTo>
                  <a:lnTo>
                    <a:pt x="212" y="292"/>
                  </a:lnTo>
                  <a:lnTo>
                    <a:pt x="212" y="292"/>
                  </a:lnTo>
                  <a:lnTo>
                    <a:pt x="210" y="276"/>
                  </a:lnTo>
                  <a:lnTo>
                    <a:pt x="208" y="258"/>
                  </a:lnTo>
                  <a:lnTo>
                    <a:pt x="204" y="238"/>
                  </a:lnTo>
                  <a:lnTo>
                    <a:pt x="198" y="218"/>
                  </a:lnTo>
                  <a:lnTo>
                    <a:pt x="190" y="196"/>
                  </a:lnTo>
                  <a:lnTo>
                    <a:pt x="180" y="174"/>
                  </a:lnTo>
                  <a:lnTo>
                    <a:pt x="170" y="152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40" y="102"/>
                  </a:lnTo>
                  <a:lnTo>
                    <a:pt x="120" y="80"/>
                  </a:lnTo>
                  <a:lnTo>
                    <a:pt x="100" y="60"/>
                  </a:lnTo>
                  <a:lnTo>
                    <a:pt x="78" y="42"/>
                  </a:lnTo>
                  <a:lnTo>
                    <a:pt x="56" y="28"/>
                  </a:lnTo>
                  <a:lnTo>
                    <a:pt x="36" y="16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80"/>
                  </a:lnTo>
                  <a:lnTo>
                    <a:pt x="8" y="118"/>
                  </a:lnTo>
                  <a:lnTo>
                    <a:pt x="12" y="138"/>
                  </a:lnTo>
                  <a:lnTo>
                    <a:pt x="18" y="158"/>
                  </a:lnTo>
                  <a:lnTo>
                    <a:pt x="26" y="178"/>
                  </a:lnTo>
                  <a:lnTo>
                    <a:pt x="36" y="198"/>
                  </a:lnTo>
                  <a:lnTo>
                    <a:pt x="36" y="198"/>
                  </a:lnTo>
                  <a:lnTo>
                    <a:pt x="44" y="210"/>
                  </a:lnTo>
                  <a:lnTo>
                    <a:pt x="44" y="210"/>
                  </a:lnTo>
                  <a:close/>
                </a:path>
              </a:pathLst>
            </a:custGeom>
            <a:solidFill>
              <a:srgbClr val="8C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 descr="Flower petal">
              <a:extLst>
                <a:ext uri="{FF2B5EF4-FFF2-40B4-BE49-F238E27FC236}">
                  <a16:creationId xmlns:a16="http://schemas.microsoft.com/office/drawing/2014/main" id="{8EF16CC4-481C-436F-B87A-B272BF959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8317" y="1805048"/>
              <a:ext cx="2612833" cy="1284435"/>
            </a:xfrm>
            <a:custGeom>
              <a:avLst/>
              <a:gdLst>
                <a:gd name="T0" fmla="*/ 130 w 336"/>
                <a:gd name="T1" fmla="*/ 156 h 208"/>
                <a:gd name="T2" fmla="*/ 130 w 336"/>
                <a:gd name="T3" fmla="*/ 156 h 208"/>
                <a:gd name="T4" fmla="*/ 130 w 336"/>
                <a:gd name="T5" fmla="*/ 156 h 208"/>
                <a:gd name="T6" fmla="*/ 142 w 336"/>
                <a:gd name="T7" fmla="*/ 164 h 208"/>
                <a:gd name="T8" fmla="*/ 142 w 336"/>
                <a:gd name="T9" fmla="*/ 164 h 208"/>
                <a:gd name="T10" fmla="*/ 168 w 336"/>
                <a:gd name="T11" fmla="*/ 166 h 208"/>
                <a:gd name="T12" fmla="*/ 194 w 336"/>
                <a:gd name="T13" fmla="*/ 168 h 208"/>
                <a:gd name="T14" fmla="*/ 218 w 336"/>
                <a:gd name="T15" fmla="*/ 172 h 208"/>
                <a:gd name="T16" fmla="*/ 240 w 336"/>
                <a:gd name="T17" fmla="*/ 178 h 208"/>
                <a:gd name="T18" fmla="*/ 260 w 336"/>
                <a:gd name="T19" fmla="*/ 184 h 208"/>
                <a:gd name="T20" fmla="*/ 280 w 336"/>
                <a:gd name="T21" fmla="*/ 190 h 208"/>
                <a:gd name="T22" fmla="*/ 298 w 336"/>
                <a:gd name="T23" fmla="*/ 200 h 208"/>
                <a:gd name="T24" fmla="*/ 312 w 336"/>
                <a:gd name="T25" fmla="*/ 208 h 208"/>
                <a:gd name="T26" fmla="*/ 312 w 336"/>
                <a:gd name="T27" fmla="*/ 208 h 208"/>
                <a:gd name="T28" fmla="*/ 314 w 336"/>
                <a:gd name="T29" fmla="*/ 208 h 208"/>
                <a:gd name="T30" fmla="*/ 314 w 336"/>
                <a:gd name="T31" fmla="*/ 208 h 208"/>
                <a:gd name="T32" fmla="*/ 324 w 336"/>
                <a:gd name="T33" fmla="*/ 188 h 208"/>
                <a:gd name="T34" fmla="*/ 336 w 336"/>
                <a:gd name="T35" fmla="*/ 170 h 208"/>
                <a:gd name="T36" fmla="*/ 336 w 336"/>
                <a:gd name="T37" fmla="*/ 170 h 208"/>
                <a:gd name="T38" fmla="*/ 330 w 336"/>
                <a:gd name="T39" fmla="*/ 158 h 208"/>
                <a:gd name="T40" fmla="*/ 324 w 336"/>
                <a:gd name="T41" fmla="*/ 146 h 208"/>
                <a:gd name="T42" fmla="*/ 314 w 336"/>
                <a:gd name="T43" fmla="*/ 132 h 208"/>
                <a:gd name="T44" fmla="*/ 302 w 336"/>
                <a:gd name="T45" fmla="*/ 116 h 208"/>
                <a:gd name="T46" fmla="*/ 302 w 336"/>
                <a:gd name="T47" fmla="*/ 116 h 208"/>
                <a:gd name="T48" fmla="*/ 280 w 336"/>
                <a:gd name="T49" fmla="*/ 96 h 208"/>
                <a:gd name="T50" fmla="*/ 256 w 336"/>
                <a:gd name="T51" fmla="*/ 76 h 208"/>
                <a:gd name="T52" fmla="*/ 230 w 336"/>
                <a:gd name="T53" fmla="*/ 56 h 208"/>
                <a:gd name="T54" fmla="*/ 198 w 336"/>
                <a:gd name="T55" fmla="*/ 36 h 208"/>
                <a:gd name="T56" fmla="*/ 198 w 336"/>
                <a:gd name="T57" fmla="*/ 36 h 208"/>
                <a:gd name="T58" fmla="*/ 180 w 336"/>
                <a:gd name="T59" fmla="*/ 26 h 208"/>
                <a:gd name="T60" fmla="*/ 160 w 336"/>
                <a:gd name="T61" fmla="*/ 18 h 208"/>
                <a:gd name="T62" fmla="*/ 140 w 336"/>
                <a:gd name="T63" fmla="*/ 12 h 208"/>
                <a:gd name="T64" fmla="*/ 120 w 336"/>
                <a:gd name="T65" fmla="*/ 6 h 208"/>
                <a:gd name="T66" fmla="*/ 80 w 336"/>
                <a:gd name="T67" fmla="*/ 0 h 208"/>
                <a:gd name="T68" fmla="*/ 46 w 336"/>
                <a:gd name="T69" fmla="*/ 0 h 208"/>
                <a:gd name="T70" fmla="*/ 46 w 336"/>
                <a:gd name="T71" fmla="*/ 0 h 208"/>
                <a:gd name="T72" fmla="*/ 20 w 336"/>
                <a:gd name="T73" fmla="*/ 0 h 208"/>
                <a:gd name="T74" fmla="*/ 0 w 336"/>
                <a:gd name="T75" fmla="*/ 2 h 208"/>
                <a:gd name="T76" fmla="*/ 0 w 336"/>
                <a:gd name="T77" fmla="*/ 2 h 208"/>
                <a:gd name="T78" fmla="*/ 2 w 336"/>
                <a:gd name="T79" fmla="*/ 2 h 208"/>
                <a:gd name="T80" fmla="*/ 2 w 336"/>
                <a:gd name="T81" fmla="*/ 2 h 208"/>
                <a:gd name="T82" fmla="*/ 10 w 336"/>
                <a:gd name="T83" fmla="*/ 24 h 208"/>
                <a:gd name="T84" fmla="*/ 26 w 336"/>
                <a:gd name="T85" fmla="*/ 50 h 208"/>
                <a:gd name="T86" fmla="*/ 26 w 336"/>
                <a:gd name="T87" fmla="*/ 50 h 208"/>
                <a:gd name="T88" fmla="*/ 44 w 336"/>
                <a:gd name="T89" fmla="*/ 78 h 208"/>
                <a:gd name="T90" fmla="*/ 68 w 336"/>
                <a:gd name="T91" fmla="*/ 106 h 208"/>
                <a:gd name="T92" fmla="*/ 80 w 336"/>
                <a:gd name="T93" fmla="*/ 120 h 208"/>
                <a:gd name="T94" fmla="*/ 96 w 336"/>
                <a:gd name="T95" fmla="*/ 132 h 208"/>
                <a:gd name="T96" fmla="*/ 112 w 336"/>
                <a:gd name="T97" fmla="*/ 146 h 208"/>
                <a:gd name="T98" fmla="*/ 130 w 336"/>
                <a:gd name="T99" fmla="*/ 156 h 208"/>
                <a:gd name="T100" fmla="*/ 130 w 336"/>
                <a:gd name="T101" fmla="*/ 15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6" h="208">
                  <a:moveTo>
                    <a:pt x="130" y="156"/>
                  </a:moveTo>
                  <a:lnTo>
                    <a:pt x="130" y="156"/>
                  </a:lnTo>
                  <a:lnTo>
                    <a:pt x="130" y="156"/>
                  </a:lnTo>
                  <a:lnTo>
                    <a:pt x="142" y="164"/>
                  </a:lnTo>
                  <a:lnTo>
                    <a:pt x="142" y="164"/>
                  </a:lnTo>
                  <a:lnTo>
                    <a:pt x="168" y="166"/>
                  </a:lnTo>
                  <a:lnTo>
                    <a:pt x="194" y="168"/>
                  </a:lnTo>
                  <a:lnTo>
                    <a:pt x="218" y="172"/>
                  </a:lnTo>
                  <a:lnTo>
                    <a:pt x="240" y="178"/>
                  </a:lnTo>
                  <a:lnTo>
                    <a:pt x="260" y="184"/>
                  </a:lnTo>
                  <a:lnTo>
                    <a:pt x="280" y="190"/>
                  </a:lnTo>
                  <a:lnTo>
                    <a:pt x="298" y="200"/>
                  </a:lnTo>
                  <a:lnTo>
                    <a:pt x="312" y="208"/>
                  </a:lnTo>
                  <a:lnTo>
                    <a:pt x="312" y="208"/>
                  </a:lnTo>
                  <a:lnTo>
                    <a:pt x="314" y="208"/>
                  </a:lnTo>
                  <a:lnTo>
                    <a:pt x="314" y="208"/>
                  </a:lnTo>
                  <a:lnTo>
                    <a:pt x="324" y="188"/>
                  </a:lnTo>
                  <a:lnTo>
                    <a:pt x="336" y="170"/>
                  </a:lnTo>
                  <a:lnTo>
                    <a:pt x="336" y="170"/>
                  </a:lnTo>
                  <a:lnTo>
                    <a:pt x="330" y="158"/>
                  </a:lnTo>
                  <a:lnTo>
                    <a:pt x="324" y="146"/>
                  </a:lnTo>
                  <a:lnTo>
                    <a:pt x="314" y="132"/>
                  </a:lnTo>
                  <a:lnTo>
                    <a:pt x="302" y="116"/>
                  </a:lnTo>
                  <a:lnTo>
                    <a:pt x="302" y="116"/>
                  </a:lnTo>
                  <a:lnTo>
                    <a:pt x="280" y="96"/>
                  </a:lnTo>
                  <a:lnTo>
                    <a:pt x="256" y="76"/>
                  </a:lnTo>
                  <a:lnTo>
                    <a:pt x="230" y="5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80" y="26"/>
                  </a:lnTo>
                  <a:lnTo>
                    <a:pt x="160" y="18"/>
                  </a:lnTo>
                  <a:lnTo>
                    <a:pt x="140" y="12"/>
                  </a:lnTo>
                  <a:lnTo>
                    <a:pt x="120" y="6"/>
                  </a:lnTo>
                  <a:lnTo>
                    <a:pt x="80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2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0" y="24"/>
                  </a:lnTo>
                  <a:lnTo>
                    <a:pt x="26" y="50"/>
                  </a:lnTo>
                  <a:lnTo>
                    <a:pt x="26" y="50"/>
                  </a:lnTo>
                  <a:lnTo>
                    <a:pt x="44" y="78"/>
                  </a:lnTo>
                  <a:lnTo>
                    <a:pt x="68" y="106"/>
                  </a:lnTo>
                  <a:lnTo>
                    <a:pt x="80" y="120"/>
                  </a:lnTo>
                  <a:lnTo>
                    <a:pt x="96" y="132"/>
                  </a:lnTo>
                  <a:lnTo>
                    <a:pt x="112" y="146"/>
                  </a:lnTo>
                  <a:lnTo>
                    <a:pt x="130" y="156"/>
                  </a:lnTo>
                  <a:lnTo>
                    <a:pt x="130" y="156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 descr="Flower petal">
              <a:extLst>
                <a:ext uri="{FF2B5EF4-FFF2-40B4-BE49-F238E27FC236}">
                  <a16:creationId xmlns:a16="http://schemas.microsoft.com/office/drawing/2014/main" id="{7F81D987-0489-4C29-B352-6D3C1FC9B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3979" y="3015383"/>
              <a:ext cx="2908332" cy="852175"/>
            </a:xfrm>
            <a:custGeom>
              <a:avLst/>
              <a:gdLst>
                <a:gd name="T0" fmla="*/ 204 w 374"/>
                <a:gd name="T1" fmla="*/ 138 h 138"/>
                <a:gd name="T2" fmla="*/ 204 w 374"/>
                <a:gd name="T3" fmla="*/ 138 h 138"/>
                <a:gd name="T4" fmla="*/ 248 w 374"/>
                <a:gd name="T5" fmla="*/ 118 h 138"/>
                <a:gd name="T6" fmla="*/ 288 w 374"/>
                <a:gd name="T7" fmla="*/ 102 h 138"/>
                <a:gd name="T8" fmla="*/ 308 w 374"/>
                <a:gd name="T9" fmla="*/ 98 h 138"/>
                <a:gd name="T10" fmla="*/ 328 w 374"/>
                <a:gd name="T11" fmla="*/ 94 h 138"/>
                <a:gd name="T12" fmla="*/ 346 w 374"/>
                <a:gd name="T13" fmla="*/ 92 h 138"/>
                <a:gd name="T14" fmla="*/ 362 w 374"/>
                <a:gd name="T15" fmla="*/ 90 h 138"/>
                <a:gd name="T16" fmla="*/ 362 w 374"/>
                <a:gd name="T17" fmla="*/ 90 h 138"/>
                <a:gd name="T18" fmla="*/ 374 w 374"/>
                <a:gd name="T19" fmla="*/ 92 h 138"/>
                <a:gd name="T20" fmla="*/ 374 w 374"/>
                <a:gd name="T21" fmla="*/ 92 h 138"/>
                <a:gd name="T22" fmla="*/ 374 w 374"/>
                <a:gd name="T23" fmla="*/ 90 h 138"/>
                <a:gd name="T24" fmla="*/ 374 w 374"/>
                <a:gd name="T25" fmla="*/ 90 h 138"/>
                <a:gd name="T26" fmla="*/ 372 w 374"/>
                <a:gd name="T27" fmla="*/ 68 h 138"/>
                <a:gd name="T28" fmla="*/ 372 w 374"/>
                <a:gd name="T29" fmla="*/ 68 h 138"/>
                <a:gd name="T30" fmla="*/ 374 w 374"/>
                <a:gd name="T31" fmla="*/ 46 h 138"/>
                <a:gd name="T32" fmla="*/ 374 w 374"/>
                <a:gd name="T33" fmla="*/ 46 h 138"/>
                <a:gd name="T34" fmla="*/ 358 w 374"/>
                <a:gd name="T35" fmla="*/ 34 h 138"/>
                <a:gd name="T36" fmla="*/ 334 w 374"/>
                <a:gd name="T37" fmla="*/ 22 h 138"/>
                <a:gd name="T38" fmla="*/ 334 w 374"/>
                <a:gd name="T39" fmla="*/ 22 h 138"/>
                <a:gd name="T40" fmla="*/ 304 w 374"/>
                <a:gd name="T41" fmla="*/ 14 h 138"/>
                <a:gd name="T42" fmla="*/ 270 w 374"/>
                <a:gd name="T43" fmla="*/ 6 h 138"/>
                <a:gd name="T44" fmla="*/ 230 w 374"/>
                <a:gd name="T45" fmla="*/ 0 h 138"/>
                <a:gd name="T46" fmla="*/ 188 w 374"/>
                <a:gd name="T47" fmla="*/ 0 h 138"/>
                <a:gd name="T48" fmla="*/ 188 w 374"/>
                <a:gd name="T49" fmla="*/ 0 h 138"/>
                <a:gd name="T50" fmla="*/ 158 w 374"/>
                <a:gd name="T51" fmla="*/ 2 h 138"/>
                <a:gd name="T52" fmla="*/ 128 w 374"/>
                <a:gd name="T53" fmla="*/ 6 h 138"/>
                <a:gd name="T54" fmla="*/ 100 w 374"/>
                <a:gd name="T55" fmla="*/ 14 h 138"/>
                <a:gd name="T56" fmla="*/ 74 w 374"/>
                <a:gd name="T57" fmla="*/ 26 h 138"/>
                <a:gd name="T58" fmla="*/ 52 w 374"/>
                <a:gd name="T59" fmla="*/ 36 h 138"/>
                <a:gd name="T60" fmla="*/ 30 w 374"/>
                <a:gd name="T61" fmla="*/ 48 h 138"/>
                <a:gd name="T62" fmla="*/ 0 w 374"/>
                <a:gd name="T63" fmla="*/ 68 h 138"/>
                <a:gd name="T64" fmla="*/ 0 w 374"/>
                <a:gd name="T65" fmla="*/ 68 h 138"/>
                <a:gd name="T66" fmla="*/ 0 w 374"/>
                <a:gd name="T67" fmla="*/ 68 h 138"/>
                <a:gd name="T68" fmla="*/ 0 w 374"/>
                <a:gd name="T69" fmla="*/ 68 h 138"/>
                <a:gd name="T70" fmla="*/ 20 w 374"/>
                <a:gd name="T71" fmla="*/ 82 h 138"/>
                <a:gd name="T72" fmla="*/ 46 w 374"/>
                <a:gd name="T73" fmla="*/ 98 h 138"/>
                <a:gd name="T74" fmla="*/ 46 w 374"/>
                <a:gd name="T75" fmla="*/ 98 h 138"/>
                <a:gd name="T76" fmla="*/ 76 w 374"/>
                <a:gd name="T77" fmla="*/ 112 h 138"/>
                <a:gd name="T78" fmla="*/ 110 w 374"/>
                <a:gd name="T79" fmla="*/ 126 h 138"/>
                <a:gd name="T80" fmla="*/ 128 w 374"/>
                <a:gd name="T81" fmla="*/ 130 h 138"/>
                <a:gd name="T82" fmla="*/ 148 w 374"/>
                <a:gd name="T83" fmla="*/ 134 h 138"/>
                <a:gd name="T84" fmla="*/ 168 w 374"/>
                <a:gd name="T85" fmla="*/ 136 h 138"/>
                <a:gd name="T86" fmla="*/ 188 w 374"/>
                <a:gd name="T87" fmla="*/ 138 h 138"/>
                <a:gd name="T88" fmla="*/ 188 w 374"/>
                <a:gd name="T89" fmla="*/ 138 h 138"/>
                <a:gd name="T90" fmla="*/ 204 w 374"/>
                <a:gd name="T91" fmla="*/ 138 h 138"/>
                <a:gd name="T92" fmla="*/ 204 w 374"/>
                <a:gd name="T93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74" h="138">
                  <a:moveTo>
                    <a:pt x="204" y="138"/>
                  </a:moveTo>
                  <a:lnTo>
                    <a:pt x="204" y="138"/>
                  </a:lnTo>
                  <a:lnTo>
                    <a:pt x="248" y="118"/>
                  </a:lnTo>
                  <a:lnTo>
                    <a:pt x="288" y="102"/>
                  </a:lnTo>
                  <a:lnTo>
                    <a:pt x="308" y="98"/>
                  </a:lnTo>
                  <a:lnTo>
                    <a:pt x="328" y="94"/>
                  </a:lnTo>
                  <a:lnTo>
                    <a:pt x="346" y="92"/>
                  </a:lnTo>
                  <a:lnTo>
                    <a:pt x="362" y="90"/>
                  </a:lnTo>
                  <a:lnTo>
                    <a:pt x="362" y="90"/>
                  </a:lnTo>
                  <a:lnTo>
                    <a:pt x="374" y="92"/>
                  </a:lnTo>
                  <a:lnTo>
                    <a:pt x="374" y="92"/>
                  </a:lnTo>
                  <a:lnTo>
                    <a:pt x="374" y="90"/>
                  </a:lnTo>
                  <a:lnTo>
                    <a:pt x="374" y="90"/>
                  </a:lnTo>
                  <a:lnTo>
                    <a:pt x="372" y="68"/>
                  </a:lnTo>
                  <a:lnTo>
                    <a:pt x="372" y="68"/>
                  </a:lnTo>
                  <a:lnTo>
                    <a:pt x="374" y="46"/>
                  </a:lnTo>
                  <a:lnTo>
                    <a:pt x="374" y="46"/>
                  </a:lnTo>
                  <a:lnTo>
                    <a:pt x="358" y="34"/>
                  </a:lnTo>
                  <a:lnTo>
                    <a:pt x="334" y="22"/>
                  </a:lnTo>
                  <a:lnTo>
                    <a:pt x="334" y="22"/>
                  </a:lnTo>
                  <a:lnTo>
                    <a:pt x="304" y="14"/>
                  </a:lnTo>
                  <a:lnTo>
                    <a:pt x="270" y="6"/>
                  </a:lnTo>
                  <a:lnTo>
                    <a:pt x="230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58" y="2"/>
                  </a:lnTo>
                  <a:lnTo>
                    <a:pt x="128" y="6"/>
                  </a:lnTo>
                  <a:lnTo>
                    <a:pt x="100" y="14"/>
                  </a:lnTo>
                  <a:lnTo>
                    <a:pt x="74" y="26"/>
                  </a:lnTo>
                  <a:lnTo>
                    <a:pt x="52" y="36"/>
                  </a:lnTo>
                  <a:lnTo>
                    <a:pt x="30" y="48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0" y="82"/>
                  </a:lnTo>
                  <a:lnTo>
                    <a:pt x="46" y="98"/>
                  </a:lnTo>
                  <a:lnTo>
                    <a:pt x="46" y="98"/>
                  </a:lnTo>
                  <a:lnTo>
                    <a:pt x="76" y="112"/>
                  </a:lnTo>
                  <a:lnTo>
                    <a:pt x="110" y="126"/>
                  </a:lnTo>
                  <a:lnTo>
                    <a:pt x="128" y="130"/>
                  </a:lnTo>
                  <a:lnTo>
                    <a:pt x="148" y="134"/>
                  </a:lnTo>
                  <a:lnTo>
                    <a:pt x="168" y="136"/>
                  </a:lnTo>
                  <a:lnTo>
                    <a:pt x="188" y="138"/>
                  </a:lnTo>
                  <a:lnTo>
                    <a:pt x="188" y="138"/>
                  </a:lnTo>
                  <a:lnTo>
                    <a:pt x="204" y="138"/>
                  </a:lnTo>
                  <a:lnTo>
                    <a:pt x="204" y="13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 descr="Flower petal">
              <a:extLst>
                <a:ext uri="{FF2B5EF4-FFF2-40B4-BE49-F238E27FC236}">
                  <a16:creationId xmlns:a16="http://schemas.microsoft.com/office/drawing/2014/main" id="{D3D49FD8-3A8E-4E6C-AEE8-AA303F182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8317" y="3768754"/>
              <a:ext cx="2612833" cy="1309136"/>
            </a:xfrm>
            <a:custGeom>
              <a:avLst/>
              <a:gdLst>
                <a:gd name="T0" fmla="*/ 212 w 336"/>
                <a:gd name="T1" fmla="*/ 166 h 212"/>
                <a:gd name="T2" fmla="*/ 212 w 336"/>
                <a:gd name="T3" fmla="*/ 166 h 212"/>
                <a:gd name="T4" fmla="*/ 230 w 336"/>
                <a:gd name="T5" fmla="*/ 140 h 212"/>
                <a:gd name="T6" fmla="*/ 248 w 336"/>
                <a:gd name="T7" fmla="*/ 116 h 212"/>
                <a:gd name="T8" fmla="*/ 266 w 336"/>
                <a:gd name="T9" fmla="*/ 96 h 212"/>
                <a:gd name="T10" fmla="*/ 286 w 336"/>
                <a:gd name="T11" fmla="*/ 76 h 212"/>
                <a:gd name="T12" fmla="*/ 286 w 336"/>
                <a:gd name="T13" fmla="*/ 76 h 212"/>
                <a:gd name="T14" fmla="*/ 310 w 336"/>
                <a:gd name="T15" fmla="*/ 56 h 212"/>
                <a:gd name="T16" fmla="*/ 322 w 336"/>
                <a:gd name="T17" fmla="*/ 48 h 212"/>
                <a:gd name="T18" fmla="*/ 336 w 336"/>
                <a:gd name="T19" fmla="*/ 42 h 212"/>
                <a:gd name="T20" fmla="*/ 336 w 336"/>
                <a:gd name="T21" fmla="*/ 42 h 212"/>
                <a:gd name="T22" fmla="*/ 336 w 336"/>
                <a:gd name="T23" fmla="*/ 42 h 212"/>
                <a:gd name="T24" fmla="*/ 336 w 336"/>
                <a:gd name="T25" fmla="*/ 42 h 212"/>
                <a:gd name="T26" fmla="*/ 322 w 336"/>
                <a:gd name="T27" fmla="*/ 22 h 212"/>
                <a:gd name="T28" fmla="*/ 314 w 336"/>
                <a:gd name="T29" fmla="*/ 2 h 212"/>
                <a:gd name="T30" fmla="*/ 314 w 336"/>
                <a:gd name="T31" fmla="*/ 2 h 212"/>
                <a:gd name="T32" fmla="*/ 304 w 336"/>
                <a:gd name="T33" fmla="*/ 2 h 212"/>
                <a:gd name="T34" fmla="*/ 292 w 336"/>
                <a:gd name="T35" fmla="*/ 0 h 212"/>
                <a:gd name="T36" fmla="*/ 292 w 336"/>
                <a:gd name="T37" fmla="*/ 0 h 212"/>
                <a:gd name="T38" fmla="*/ 276 w 336"/>
                <a:gd name="T39" fmla="*/ 2 h 212"/>
                <a:gd name="T40" fmla="*/ 258 w 336"/>
                <a:gd name="T41" fmla="*/ 4 h 212"/>
                <a:gd name="T42" fmla="*/ 240 w 336"/>
                <a:gd name="T43" fmla="*/ 8 h 212"/>
                <a:gd name="T44" fmla="*/ 218 w 336"/>
                <a:gd name="T45" fmla="*/ 14 h 212"/>
                <a:gd name="T46" fmla="*/ 198 w 336"/>
                <a:gd name="T47" fmla="*/ 22 h 212"/>
                <a:gd name="T48" fmla="*/ 174 w 336"/>
                <a:gd name="T49" fmla="*/ 32 h 212"/>
                <a:gd name="T50" fmla="*/ 152 w 336"/>
                <a:gd name="T51" fmla="*/ 42 h 212"/>
                <a:gd name="T52" fmla="*/ 130 w 336"/>
                <a:gd name="T53" fmla="*/ 54 h 212"/>
                <a:gd name="T54" fmla="*/ 130 w 336"/>
                <a:gd name="T55" fmla="*/ 54 h 212"/>
                <a:gd name="T56" fmla="*/ 104 w 336"/>
                <a:gd name="T57" fmla="*/ 72 h 212"/>
                <a:gd name="T58" fmla="*/ 80 w 336"/>
                <a:gd name="T59" fmla="*/ 92 h 212"/>
                <a:gd name="T60" fmla="*/ 60 w 336"/>
                <a:gd name="T61" fmla="*/ 112 h 212"/>
                <a:gd name="T62" fmla="*/ 44 w 336"/>
                <a:gd name="T63" fmla="*/ 134 h 212"/>
                <a:gd name="T64" fmla="*/ 28 w 336"/>
                <a:gd name="T65" fmla="*/ 156 h 212"/>
                <a:gd name="T66" fmla="*/ 16 w 336"/>
                <a:gd name="T67" fmla="*/ 176 h 212"/>
                <a:gd name="T68" fmla="*/ 0 w 336"/>
                <a:gd name="T69" fmla="*/ 208 h 212"/>
                <a:gd name="T70" fmla="*/ 0 w 336"/>
                <a:gd name="T71" fmla="*/ 208 h 212"/>
                <a:gd name="T72" fmla="*/ 20 w 336"/>
                <a:gd name="T73" fmla="*/ 210 h 212"/>
                <a:gd name="T74" fmla="*/ 46 w 336"/>
                <a:gd name="T75" fmla="*/ 212 h 212"/>
                <a:gd name="T76" fmla="*/ 46 w 336"/>
                <a:gd name="T77" fmla="*/ 212 h 212"/>
                <a:gd name="T78" fmla="*/ 80 w 336"/>
                <a:gd name="T79" fmla="*/ 210 h 212"/>
                <a:gd name="T80" fmla="*/ 120 w 336"/>
                <a:gd name="T81" fmla="*/ 204 h 212"/>
                <a:gd name="T82" fmla="*/ 140 w 336"/>
                <a:gd name="T83" fmla="*/ 200 h 212"/>
                <a:gd name="T84" fmla="*/ 160 w 336"/>
                <a:gd name="T85" fmla="*/ 192 h 212"/>
                <a:gd name="T86" fmla="*/ 180 w 336"/>
                <a:gd name="T87" fmla="*/ 184 h 212"/>
                <a:gd name="T88" fmla="*/ 198 w 336"/>
                <a:gd name="T89" fmla="*/ 174 h 212"/>
                <a:gd name="T90" fmla="*/ 198 w 336"/>
                <a:gd name="T91" fmla="*/ 174 h 212"/>
                <a:gd name="T92" fmla="*/ 212 w 336"/>
                <a:gd name="T93" fmla="*/ 166 h 212"/>
                <a:gd name="T94" fmla="*/ 212 w 336"/>
                <a:gd name="T95" fmla="*/ 16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36" h="212">
                  <a:moveTo>
                    <a:pt x="212" y="166"/>
                  </a:moveTo>
                  <a:lnTo>
                    <a:pt x="212" y="166"/>
                  </a:lnTo>
                  <a:lnTo>
                    <a:pt x="230" y="140"/>
                  </a:lnTo>
                  <a:lnTo>
                    <a:pt x="248" y="116"/>
                  </a:lnTo>
                  <a:lnTo>
                    <a:pt x="266" y="96"/>
                  </a:lnTo>
                  <a:lnTo>
                    <a:pt x="286" y="76"/>
                  </a:lnTo>
                  <a:lnTo>
                    <a:pt x="286" y="76"/>
                  </a:lnTo>
                  <a:lnTo>
                    <a:pt x="310" y="56"/>
                  </a:lnTo>
                  <a:lnTo>
                    <a:pt x="322" y="48"/>
                  </a:lnTo>
                  <a:lnTo>
                    <a:pt x="336" y="42"/>
                  </a:lnTo>
                  <a:lnTo>
                    <a:pt x="336" y="42"/>
                  </a:lnTo>
                  <a:lnTo>
                    <a:pt x="336" y="42"/>
                  </a:lnTo>
                  <a:lnTo>
                    <a:pt x="336" y="42"/>
                  </a:lnTo>
                  <a:lnTo>
                    <a:pt x="322" y="22"/>
                  </a:lnTo>
                  <a:lnTo>
                    <a:pt x="314" y="2"/>
                  </a:lnTo>
                  <a:lnTo>
                    <a:pt x="314" y="2"/>
                  </a:lnTo>
                  <a:lnTo>
                    <a:pt x="304" y="2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276" y="2"/>
                  </a:lnTo>
                  <a:lnTo>
                    <a:pt x="258" y="4"/>
                  </a:lnTo>
                  <a:lnTo>
                    <a:pt x="240" y="8"/>
                  </a:lnTo>
                  <a:lnTo>
                    <a:pt x="218" y="14"/>
                  </a:lnTo>
                  <a:lnTo>
                    <a:pt x="198" y="22"/>
                  </a:lnTo>
                  <a:lnTo>
                    <a:pt x="174" y="32"/>
                  </a:lnTo>
                  <a:lnTo>
                    <a:pt x="152" y="42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04" y="72"/>
                  </a:lnTo>
                  <a:lnTo>
                    <a:pt x="80" y="92"/>
                  </a:lnTo>
                  <a:lnTo>
                    <a:pt x="60" y="112"/>
                  </a:lnTo>
                  <a:lnTo>
                    <a:pt x="44" y="134"/>
                  </a:lnTo>
                  <a:lnTo>
                    <a:pt x="28" y="156"/>
                  </a:lnTo>
                  <a:lnTo>
                    <a:pt x="16" y="176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20" y="210"/>
                  </a:lnTo>
                  <a:lnTo>
                    <a:pt x="46" y="212"/>
                  </a:lnTo>
                  <a:lnTo>
                    <a:pt x="46" y="212"/>
                  </a:lnTo>
                  <a:lnTo>
                    <a:pt x="80" y="210"/>
                  </a:lnTo>
                  <a:lnTo>
                    <a:pt x="120" y="204"/>
                  </a:lnTo>
                  <a:lnTo>
                    <a:pt x="140" y="200"/>
                  </a:lnTo>
                  <a:lnTo>
                    <a:pt x="160" y="192"/>
                  </a:lnTo>
                  <a:lnTo>
                    <a:pt x="180" y="184"/>
                  </a:lnTo>
                  <a:lnTo>
                    <a:pt x="198" y="174"/>
                  </a:lnTo>
                  <a:lnTo>
                    <a:pt x="198" y="174"/>
                  </a:lnTo>
                  <a:lnTo>
                    <a:pt x="212" y="166"/>
                  </a:lnTo>
                  <a:lnTo>
                    <a:pt x="212" y="16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2" descr="Flower petal">
              <a:extLst>
                <a:ext uri="{FF2B5EF4-FFF2-40B4-BE49-F238E27FC236}">
                  <a16:creationId xmlns:a16="http://schemas.microsoft.com/office/drawing/2014/main" id="{E615AFA8-182C-4FD4-B196-FD6CACC3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812" y="4176315"/>
              <a:ext cx="1633020" cy="2074858"/>
            </a:xfrm>
            <a:custGeom>
              <a:avLst/>
              <a:gdLst>
                <a:gd name="T0" fmla="*/ 208 w 210"/>
                <a:gd name="T1" fmla="*/ 22 h 336"/>
                <a:gd name="T2" fmla="*/ 208 w 210"/>
                <a:gd name="T3" fmla="*/ 22 h 336"/>
                <a:gd name="T4" fmla="*/ 188 w 210"/>
                <a:gd name="T5" fmla="*/ 12 h 336"/>
                <a:gd name="T6" fmla="*/ 170 w 210"/>
                <a:gd name="T7" fmla="*/ 0 h 336"/>
                <a:gd name="T8" fmla="*/ 170 w 210"/>
                <a:gd name="T9" fmla="*/ 0 h 336"/>
                <a:gd name="T10" fmla="*/ 158 w 210"/>
                <a:gd name="T11" fmla="*/ 6 h 336"/>
                <a:gd name="T12" fmla="*/ 146 w 210"/>
                <a:gd name="T13" fmla="*/ 12 h 336"/>
                <a:gd name="T14" fmla="*/ 132 w 210"/>
                <a:gd name="T15" fmla="*/ 22 h 336"/>
                <a:gd name="T16" fmla="*/ 118 w 210"/>
                <a:gd name="T17" fmla="*/ 34 h 336"/>
                <a:gd name="T18" fmla="*/ 118 w 210"/>
                <a:gd name="T19" fmla="*/ 34 h 336"/>
                <a:gd name="T20" fmla="*/ 96 w 210"/>
                <a:gd name="T21" fmla="*/ 54 h 336"/>
                <a:gd name="T22" fmla="*/ 76 w 210"/>
                <a:gd name="T23" fmla="*/ 80 h 336"/>
                <a:gd name="T24" fmla="*/ 56 w 210"/>
                <a:gd name="T25" fmla="*/ 106 h 336"/>
                <a:gd name="T26" fmla="*/ 36 w 210"/>
                <a:gd name="T27" fmla="*/ 138 h 336"/>
                <a:gd name="T28" fmla="*/ 36 w 210"/>
                <a:gd name="T29" fmla="*/ 138 h 336"/>
                <a:gd name="T30" fmla="*/ 26 w 210"/>
                <a:gd name="T31" fmla="*/ 156 h 336"/>
                <a:gd name="T32" fmla="*/ 18 w 210"/>
                <a:gd name="T33" fmla="*/ 176 h 336"/>
                <a:gd name="T34" fmla="*/ 12 w 210"/>
                <a:gd name="T35" fmla="*/ 196 h 336"/>
                <a:gd name="T36" fmla="*/ 8 w 210"/>
                <a:gd name="T37" fmla="*/ 216 h 336"/>
                <a:gd name="T38" fmla="*/ 2 w 210"/>
                <a:gd name="T39" fmla="*/ 254 h 336"/>
                <a:gd name="T40" fmla="*/ 0 w 210"/>
                <a:gd name="T41" fmla="*/ 290 h 336"/>
                <a:gd name="T42" fmla="*/ 0 w 210"/>
                <a:gd name="T43" fmla="*/ 290 h 336"/>
                <a:gd name="T44" fmla="*/ 2 w 210"/>
                <a:gd name="T45" fmla="*/ 316 h 336"/>
                <a:gd name="T46" fmla="*/ 2 w 210"/>
                <a:gd name="T47" fmla="*/ 336 h 336"/>
                <a:gd name="T48" fmla="*/ 2 w 210"/>
                <a:gd name="T49" fmla="*/ 336 h 336"/>
                <a:gd name="T50" fmla="*/ 4 w 210"/>
                <a:gd name="T51" fmla="*/ 334 h 336"/>
                <a:gd name="T52" fmla="*/ 4 w 210"/>
                <a:gd name="T53" fmla="*/ 334 h 336"/>
                <a:gd name="T54" fmla="*/ 24 w 210"/>
                <a:gd name="T55" fmla="*/ 324 h 336"/>
                <a:gd name="T56" fmla="*/ 50 w 210"/>
                <a:gd name="T57" fmla="*/ 310 h 336"/>
                <a:gd name="T58" fmla="*/ 50 w 210"/>
                <a:gd name="T59" fmla="*/ 310 h 336"/>
                <a:gd name="T60" fmla="*/ 78 w 210"/>
                <a:gd name="T61" fmla="*/ 292 h 336"/>
                <a:gd name="T62" fmla="*/ 106 w 210"/>
                <a:gd name="T63" fmla="*/ 268 h 336"/>
                <a:gd name="T64" fmla="*/ 120 w 210"/>
                <a:gd name="T65" fmla="*/ 254 h 336"/>
                <a:gd name="T66" fmla="*/ 134 w 210"/>
                <a:gd name="T67" fmla="*/ 240 h 336"/>
                <a:gd name="T68" fmla="*/ 146 w 210"/>
                <a:gd name="T69" fmla="*/ 224 h 336"/>
                <a:gd name="T70" fmla="*/ 158 w 210"/>
                <a:gd name="T71" fmla="*/ 206 h 336"/>
                <a:gd name="T72" fmla="*/ 158 w 210"/>
                <a:gd name="T73" fmla="*/ 206 h 336"/>
                <a:gd name="T74" fmla="*/ 164 w 210"/>
                <a:gd name="T75" fmla="*/ 192 h 336"/>
                <a:gd name="T76" fmla="*/ 164 w 210"/>
                <a:gd name="T77" fmla="*/ 192 h 336"/>
                <a:gd name="T78" fmla="*/ 166 w 210"/>
                <a:gd name="T79" fmla="*/ 166 h 336"/>
                <a:gd name="T80" fmla="*/ 170 w 210"/>
                <a:gd name="T81" fmla="*/ 142 h 336"/>
                <a:gd name="T82" fmla="*/ 174 w 210"/>
                <a:gd name="T83" fmla="*/ 118 h 336"/>
                <a:gd name="T84" fmla="*/ 178 w 210"/>
                <a:gd name="T85" fmla="*/ 96 h 336"/>
                <a:gd name="T86" fmla="*/ 184 w 210"/>
                <a:gd name="T87" fmla="*/ 76 h 336"/>
                <a:gd name="T88" fmla="*/ 192 w 210"/>
                <a:gd name="T89" fmla="*/ 56 h 336"/>
                <a:gd name="T90" fmla="*/ 200 w 210"/>
                <a:gd name="T91" fmla="*/ 38 h 336"/>
                <a:gd name="T92" fmla="*/ 210 w 210"/>
                <a:gd name="T93" fmla="*/ 24 h 336"/>
                <a:gd name="T94" fmla="*/ 210 w 210"/>
                <a:gd name="T95" fmla="*/ 24 h 336"/>
                <a:gd name="T96" fmla="*/ 208 w 210"/>
                <a:gd name="T97" fmla="*/ 22 h 336"/>
                <a:gd name="T98" fmla="*/ 208 w 210"/>
                <a:gd name="T99" fmla="*/ 22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336">
                  <a:moveTo>
                    <a:pt x="208" y="22"/>
                  </a:moveTo>
                  <a:lnTo>
                    <a:pt x="208" y="22"/>
                  </a:lnTo>
                  <a:lnTo>
                    <a:pt x="188" y="12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58" y="6"/>
                  </a:lnTo>
                  <a:lnTo>
                    <a:pt x="146" y="12"/>
                  </a:lnTo>
                  <a:lnTo>
                    <a:pt x="132" y="22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96" y="54"/>
                  </a:lnTo>
                  <a:lnTo>
                    <a:pt x="76" y="80"/>
                  </a:lnTo>
                  <a:lnTo>
                    <a:pt x="56" y="106"/>
                  </a:lnTo>
                  <a:lnTo>
                    <a:pt x="36" y="138"/>
                  </a:lnTo>
                  <a:lnTo>
                    <a:pt x="36" y="138"/>
                  </a:lnTo>
                  <a:lnTo>
                    <a:pt x="26" y="156"/>
                  </a:lnTo>
                  <a:lnTo>
                    <a:pt x="18" y="176"/>
                  </a:lnTo>
                  <a:lnTo>
                    <a:pt x="12" y="196"/>
                  </a:lnTo>
                  <a:lnTo>
                    <a:pt x="8" y="216"/>
                  </a:lnTo>
                  <a:lnTo>
                    <a:pt x="2" y="254"/>
                  </a:lnTo>
                  <a:lnTo>
                    <a:pt x="0" y="290"/>
                  </a:lnTo>
                  <a:lnTo>
                    <a:pt x="0" y="290"/>
                  </a:lnTo>
                  <a:lnTo>
                    <a:pt x="2" y="316"/>
                  </a:lnTo>
                  <a:lnTo>
                    <a:pt x="2" y="336"/>
                  </a:lnTo>
                  <a:lnTo>
                    <a:pt x="2" y="336"/>
                  </a:lnTo>
                  <a:lnTo>
                    <a:pt x="4" y="334"/>
                  </a:lnTo>
                  <a:lnTo>
                    <a:pt x="4" y="334"/>
                  </a:lnTo>
                  <a:lnTo>
                    <a:pt x="24" y="324"/>
                  </a:lnTo>
                  <a:lnTo>
                    <a:pt x="50" y="310"/>
                  </a:lnTo>
                  <a:lnTo>
                    <a:pt x="50" y="310"/>
                  </a:lnTo>
                  <a:lnTo>
                    <a:pt x="78" y="292"/>
                  </a:lnTo>
                  <a:lnTo>
                    <a:pt x="106" y="268"/>
                  </a:lnTo>
                  <a:lnTo>
                    <a:pt x="120" y="254"/>
                  </a:lnTo>
                  <a:lnTo>
                    <a:pt x="134" y="240"/>
                  </a:lnTo>
                  <a:lnTo>
                    <a:pt x="146" y="224"/>
                  </a:lnTo>
                  <a:lnTo>
                    <a:pt x="158" y="206"/>
                  </a:lnTo>
                  <a:lnTo>
                    <a:pt x="158" y="206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6" y="166"/>
                  </a:lnTo>
                  <a:lnTo>
                    <a:pt x="170" y="142"/>
                  </a:lnTo>
                  <a:lnTo>
                    <a:pt x="174" y="118"/>
                  </a:lnTo>
                  <a:lnTo>
                    <a:pt x="178" y="96"/>
                  </a:lnTo>
                  <a:lnTo>
                    <a:pt x="184" y="76"/>
                  </a:lnTo>
                  <a:lnTo>
                    <a:pt x="192" y="56"/>
                  </a:lnTo>
                  <a:lnTo>
                    <a:pt x="200" y="38"/>
                  </a:lnTo>
                  <a:lnTo>
                    <a:pt x="210" y="24"/>
                  </a:lnTo>
                  <a:lnTo>
                    <a:pt x="210" y="24"/>
                  </a:lnTo>
                  <a:lnTo>
                    <a:pt x="208" y="22"/>
                  </a:lnTo>
                  <a:lnTo>
                    <a:pt x="208" y="22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3" descr="Flower petal">
              <a:extLst>
                <a:ext uri="{FF2B5EF4-FFF2-40B4-BE49-F238E27FC236}">
                  <a16:creationId xmlns:a16="http://schemas.microsoft.com/office/drawing/2014/main" id="{41D6F552-F918-4987-ABCC-9E59BF09A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9967" y="4373920"/>
              <a:ext cx="1073129" cy="2309513"/>
            </a:xfrm>
            <a:custGeom>
              <a:avLst/>
              <a:gdLst>
                <a:gd name="T0" fmla="*/ 98 w 138"/>
                <a:gd name="T1" fmla="*/ 328 h 374"/>
                <a:gd name="T2" fmla="*/ 98 w 138"/>
                <a:gd name="T3" fmla="*/ 328 h 374"/>
                <a:gd name="T4" fmla="*/ 112 w 138"/>
                <a:gd name="T5" fmla="*/ 298 h 374"/>
                <a:gd name="T6" fmla="*/ 126 w 138"/>
                <a:gd name="T7" fmla="*/ 264 h 374"/>
                <a:gd name="T8" fmla="*/ 132 w 138"/>
                <a:gd name="T9" fmla="*/ 246 h 374"/>
                <a:gd name="T10" fmla="*/ 136 w 138"/>
                <a:gd name="T11" fmla="*/ 226 h 374"/>
                <a:gd name="T12" fmla="*/ 138 w 138"/>
                <a:gd name="T13" fmla="*/ 206 h 374"/>
                <a:gd name="T14" fmla="*/ 138 w 138"/>
                <a:gd name="T15" fmla="*/ 186 h 374"/>
                <a:gd name="T16" fmla="*/ 138 w 138"/>
                <a:gd name="T17" fmla="*/ 186 h 374"/>
                <a:gd name="T18" fmla="*/ 138 w 138"/>
                <a:gd name="T19" fmla="*/ 186 h 374"/>
                <a:gd name="T20" fmla="*/ 138 w 138"/>
                <a:gd name="T21" fmla="*/ 186 h 374"/>
                <a:gd name="T22" fmla="*/ 138 w 138"/>
                <a:gd name="T23" fmla="*/ 170 h 374"/>
                <a:gd name="T24" fmla="*/ 138 w 138"/>
                <a:gd name="T25" fmla="*/ 170 h 374"/>
                <a:gd name="T26" fmla="*/ 118 w 138"/>
                <a:gd name="T27" fmla="*/ 126 h 374"/>
                <a:gd name="T28" fmla="*/ 104 w 138"/>
                <a:gd name="T29" fmla="*/ 86 h 374"/>
                <a:gd name="T30" fmla="*/ 98 w 138"/>
                <a:gd name="T31" fmla="*/ 66 h 374"/>
                <a:gd name="T32" fmla="*/ 94 w 138"/>
                <a:gd name="T33" fmla="*/ 46 h 374"/>
                <a:gd name="T34" fmla="*/ 92 w 138"/>
                <a:gd name="T35" fmla="*/ 28 h 374"/>
                <a:gd name="T36" fmla="*/ 92 w 138"/>
                <a:gd name="T37" fmla="*/ 12 h 374"/>
                <a:gd name="T38" fmla="*/ 92 w 138"/>
                <a:gd name="T39" fmla="*/ 12 h 374"/>
                <a:gd name="T40" fmla="*/ 92 w 138"/>
                <a:gd name="T41" fmla="*/ 0 h 374"/>
                <a:gd name="T42" fmla="*/ 92 w 138"/>
                <a:gd name="T43" fmla="*/ 0 h 374"/>
                <a:gd name="T44" fmla="*/ 92 w 138"/>
                <a:gd name="T45" fmla="*/ 0 h 374"/>
                <a:gd name="T46" fmla="*/ 92 w 138"/>
                <a:gd name="T47" fmla="*/ 0 h 374"/>
                <a:gd name="T48" fmla="*/ 70 w 138"/>
                <a:gd name="T49" fmla="*/ 2 h 374"/>
                <a:gd name="T50" fmla="*/ 70 w 138"/>
                <a:gd name="T51" fmla="*/ 2 h 374"/>
                <a:gd name="T52" fmla="*/ 48 w 138"/>
                <a:gd name="T53" fmla="*/ 0 h 374"/>
                <a:gd name="T54" fmla="*/ 48 w 138"/>
                <a:gd name="T55" fmla="*/ 0 h 374"/>
                <a:gd name="T56" fmla="*/ 36 w 138"/>
                <a:gd name="T57" fmla="*/ 16 h 374"/>
                <a:gd name="T58" fmla="*/ 24 w 138"/>
                <a:gd name="T59" fmla="*/ 40 h 374"/>
                <a:gd name="T60" fmla="*/ 24 w 138"/>
                <a:gd name="T61" fmla="*/ 40 h 374"/>
                <a:gd name="T62" fmla="*/ 14 w 138"/>
                <a:gd name="T63" fmla="*/ 70 h 374"/>
                <a:gd name="T64" fmla="*/ 6 w 138"/>
                <a:gd name="T65" fmla="*/ 104 h 374"/>
                <a:gd name="T66" fmla="*/ 2 w 138"/>
                <a:gd name="T67" fmla="*/ 144 h 374"/>
                <a:gd name="T68" fmla="*/ 0 w 138"/>
                <a:gd name="T69" fmla="*/ 186 h 374"/>
                <a:gd name="T70" fmla="*/ 0 w 138"/>
                <a:gd name="T71" fmla="*/ 186 h 374"/>
                <a:gd name="T72" fmla="*/ 2 w 138"/>
                <a:gd name="T73" fmla="*/ 216 h 374"/>
                <a:gd name="T74" fmla="*/ 8 w 138"/>
                <a:gd name="T75" fmla="*/ 246 h 374"/>
                <a:gd name="T76" fmla="*/ 16 w 138"/>
                <a:gd name="T77" fmla="*/ 274 h 374"/>
                <a:gd name="T78" fmla="*/ 26 w 138"/>
                <a:gd name="T79" fmla="*/ 298 h 374"/>
                <a:gd name="T80" fmla="*/ 38 w 138"/>
                <a:gd name="T81" fmla="*/ 322 h 374"/>
                <a:gd name="T82" fmla="*/ 48 w 138"/>
                <a:gd name="T83" fmla="*/ 342 h 374"/>
                <a:gd name="T84" fmla="*/ 70 w 138"/>
                <a:gd name="T85" fmla="*/ 374 h 374"/>
                <a:gd name="T86" fmla="*/ 70 w 138"/>
                <a:gd name="T87" fmla="*/ 374 h 374"/>
                <a:gd name="T88" fmla="*/ 70 w 138"/>
                <a:gd name="T89" fmla="*/ 372 h 374"/>
                <a:gd name="T90" fmla="*/ 70 w 138"/>
                <a:gd name="T91" fmla="*/ 372 h 374"/>
                <a:gd name="T92" fmla="*/ 82 w 138"/>
                <a:gd name="T93" fmla="*/ 354 h 374"/>
                <a:gd name="T94" fmla="*/ 98 w 138"/>
                <a:gd name="T95" fmla="*/ 328 h 374"/>
                <a:gd name="T96" fmla="*/ 98 w 138"/>
                <a:gd name="T97" fmla="*/ 328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374">
                  <a:moveTo>
                    <a:pt x="98" y="328"/>
                  </a:moveTo>
                  <a:lnTo>
                    <a:pt x="98" y="328"/>
                  </a:lnTo>
                  <a:lnTo>
                    <a:pt x="112" y="298"/>
                  </a:lnTo>
                  <a:lnTo>
                    <a:pt x="126" y="264"/>
                  </a:lnTo>
                  <a:lnTo>
                    <a:pt x="132" y="246"/>
                  </a:lnTo>
                  <a:lnTo>
                    <a:pt x="136" y="226"/>
                  </a:lnTo>
                  <a:lnTo>
                    <a:pt x="138" y="206"/>
                  </a:lnTo>
                  <a:lnTo>
                    <a:pt x="138" y="186"/>
                  </a:lnTo>
                  <a:lnTo>
                    <a:pt x="138" y="186"/>
                  </a:lnTo>
                  <a:lnTo>
                    <a:pt x="138" y="186"/>
                  </a:lnTo>
                  <a:lnTo>
                    <a:pt x="138" y="186"/>
                  </a:lnTo>
                  <a:lnTo>
                    <a:pt x="138" y="170"/>
                  </a:lnTo>
                  <a:lnTo>
                    <a:pt x="138" y="170"/>
                  </a:lnTo>
                  <a:lnTo>
                    <a:pt x="118" y="126"/>
                  </a:lnTo>
                  <a:lnTo>
                    <a:pt x="104" y="86"/>
                  </a:lnTo>
                  <a:lnTo>
                    <a:pt x="98" y="66"/>
                  </a:lnTo>
                  <a:lnTo>
                    <a:pt x="94" y="46"/>
                  </a:lnTo>
                  <a:lnTo>
                    <a:pt x="92" y="28"/>
                  </a:lnTo>
                  <a:lnTo>
                    <a:pt x="92" y="12"/>
                  </a:lnTo>
                  <a:lnTo>
                    <a:pt x="92" y="12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70" y="2"/>
                  </a:lnTo>
                  <a:lnTo>
                    <a:pt x="70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36" y="16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14" y="70"/>
                  </a:lnTo>
                  <a:lnTo>
                    <a:pt x="6" y="104"/>
                  </a:lnTo>
                  <a:lnTo>
                    <a:pt x="2" y="144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2" y="216"/>
                  </a:lnTo>
                  <a:lnTo>
                    <a:pt x="8" y="246"/>
                  </a:lnTo>
                  <a:lnTo>
                    <a:pt x="16" y="274"/>
                  </a:lnTo>
                  <a:lnTo>
                    <a:pt x="26" y="298"/>
                  </a:lnTo>
                  <a:lnTo>
                    <a:pt x="38" y="322"/>
                  </a:lnTo>
                  <a:lnTo>
                    <a:pt x="48" y="342"/>
                  </a:lnTo>
                  <a:lnTo>
                    <a:pt x="70" y="374"/>
                  </a:lnTo>
                  <a:lnTo>
                    <a:pt x="70" y="374"/>
                  </a:lnTo>
                  <a:lnTo>
                    <a:pt x="70" y="372"/>
                  </a:lnTo>
                  <a:lnTo>
                    <a:pt x="70" y="372"/>
                  </a:lnTo>
                  <a:lnTo>
                    <a:pt x="82" y="354"/>
                  </a:lnTo>
                  <a:lnTo>
                    <a:pt x="98" y="328"/>
                  </a:lnTo>
                  <a:lnTo>
                    <a:pt x="98" y="32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4" descr="Flower petal">
              <a:extLst>
                <a:ext uri="{FF2B5EF4-FFF2-40B4-BE49-F238E27FC236}">
                  <a16:creationId xmlns:a16="http://schemas.microsoft.com/office/drawing/2014/main" id="{D432C58D-DAAD-4136-9BF8-9DDAF8DF4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4227" y="4176315"/>
              <a:ext cx="1633020" cy="2074858"/>
            </a:xfrm>
            <a:custGeom>
              <a:avLst/>
              <a:gdLst>
                <a:gd name="T0" fmla="*/ 174 w 210"/>
                <a:gd name="T1" fmla="*/ 138 h 336"/>
                <a:gd name="T2" fmla="*/ 174 w 210"/>
                <a:gd name="T3" fmla="*/ 138 h 336"/>
                <a:gd name="T4" fmla="*/ 166 w 210"/>
                <a:gd name="T5" fmla="*/ 124 h 336"/>
                <a:gd name="T6" fmla="*/ 166 w 210"/>
                <a:gd name="T7" fmla="*/ 124 h 336"/>
                <a:gd name="T8" fmla="*/ 140 w 210"/>
                <a:gd name="T9" fmla="*/ 106 h 336"/>
                <a:gd name="T10" fmla="*/ 116 w 210"/>
                <a:gd name="T11" fmla="*/ 88 h 336"/>
                <a:gd name="T12" fmla="*/ 94 w 210"/>
                <a:gd name="T13" fmla="*/ 70 h 336"/>
                <a:gd name="T14" fmla="*/ 76 w 210"/>
                <a:gd name="T15" fmla="*/ 50 h 336"/>
                <a:gd name="T16" fmla="*/ 76 w 210"/>
                <a:gd name="T17" fmla="*/ 50 h 336"/>
                <a:gd name="T18" fmla="*/ 56 w 210"/>
                <a:gd name="T19" fmla="*/ 26 h 336"/>
                <a:gd name="T20" fmla="*/ 48 w 210"/>
                <a:gd name="T21" fmla="*/ 12 h 336"/>
                <a:gd name="T22" fmla="*/ 40 w 210"/>
                <a:gd name="T23" fmla="*/ 0 h 336"/>
                <a:gd name="T24" fmla="*/ 40 w 210"/>
                <a:gd name="T25" fmla="*/ 0 h 336"/>
                <a:gd name="T26" fmla="*/ 40 w 210"/>
                <a:gd name="T27" fmla="*/ 0 h 336"/>
                <a:gd name="T28" fmla="*/ 40 w 210"/>
                <a:gd name="T29" fmla="*/ 0 h 336"/>
                <a:gd name="T30" fmla="*/ 22 w 210"/>
                <a:gd name="T31" fmla="*/ 12 h 336"/>
                <a:gd name="T32" fmla="*/ 2 w 210"/>
                <a:gd name="T33" fmla="*/ 22 h 336"/>
                <a:gd name="T34" fmla="*/ 2 w 210"/>
                <a:gd name="T35" fmla="*/ 22 h 336"/>
                <a:gd name="T36" fmla="*/ 0 w 210"/>
                <a:gd name="T37" fmla="*/ 32 h 336"/>
                <a:gd name="T38" fmla="*/ 0 w 210"/>
                <a:gd name="T39" fmla="*/ 44 h 336"/>
                <a:gd name="T40" fmla="*/ 0 w 210"/>
                <a:gd name="T41" fmla="*/ 44 h 336"/>
                <a:gd name="T42" fmla="*/ 0 w 210"/>
                <a:gd name="T43" fmla="*/ 60 h 336"/>
                <a:gd name="T44" fmla="*/ 2 w 210"/>
                <a:gd name="T45" fmla="*/ 78 h 336"/>
                <a:gd name="T46" fmla="*/ 8 w 210"/>
                <a:gd name="T47" fmla="*/ 96 h 336"/>
                <a:gd name="T48" fmla="*/ 14 w 210"/>
                <a:gd name="T49" fmla="*/ 118 h 336"/>
                <a:gd name="T50" fmla="*/ 20 w 210"/>
                <a:gd name="T51" fmla="*/ 138 h 336"/>
                <a:gd name="T52" fmla="*/ 30 w 210"/>
                <a:gd name="T53" fmla="*/ 160 h 336"/>
                <a:gd name="T54" fmla="*/ 42 w 210"/>
                <a:gd name="T55" fmla="*/ 184 h 336"/>
                <a:gd name="T56" fmla="*/ 54 w 210"/>
                <a:gd name="T57" fmla="*/ 206 h 336"/>
                <a:gd name="T58" fmla="*/ 54 w 210"/>
                <a:gd name="T59" fmla="*/ 206 h 336"/>
                <a:gd name="T60" fmla="*/ 70 w 210"/>
                <a:gd name="T61" fmla="*/ 232 h 336"/>
                <a:gd name="T62" fmla="*/ 90 w 210"/>
                <a:gd name="T63" fmla="*/ 256 h 336"/>
                <a:gd name="T64" fmla="*/ 112 w 210"/>
                <a:gd name="T65" fmla="*/ 276 h 336"/>
                <a:gd name="T66" fmla="*/ 134 w 210"/>
                <a:gd name="T67" fmla="*/ 292 h 336"/>
                <a:gd name="T68" fmla="*/ 154 w 210"/>
                <a:gd name="T69" fmla="*/ 306 h 336"/>
                <a:gd name="T70" fmla="*/ 174 w 210"/>
                <a:gd name="T71" fmla="*/ 318 h 336"/>
                <a:gd name="T72" fmla="*/ 208 w 210"/>
                <a:gd name="T73" fmla="*/ 336 h 336"/>
                <a:gd name="T74" fmla="*/ 208 w 210"/>
                <a:gd name="T75" fmla="*/ 336 h 336"/>
                <a:gd name="T76" fmla="*/ 210 w 210"/>
                <a:gd name="T77" fmla="*/ 316 h 336"/>
                <a:gd name="T78" fmla="*/ 210 w 210"/>
                <a:gd name="T79" fmla="*/ 290 h 336"/>
                <a:gd name="T80" fmla="*/ 210 w 210"/>
                <a:gd name="T81" fmla="*/ 290 h 336"/>
                <a:gd name="T82" fmla="*/ 208 w 210"/>
                <a:gd name="T83" fmla="*/ 254 h 336"/>
                <a:gd name="T84" fmla="*/ 204 w 210"/>
                <a:gd name="T85" fmla="*/ 216 h 336"/>
                <a:gd name="T86" fmla="*/ 198 w 210"/>
                <a:gd name="T87" fmla="*/ 196 h 336"/>
                <a:gd name="T88" fmla="*/ 192 w 210"/>
                <a:gd name="T89" fmla="*/ 176 h 336"/>
                <a:gd name="T90" fmla="*/ 184 w 210"/>
                <a:gd name="T91" fmla="*/ 156 h 336"/>
                <a:gd name="T92" fmla="*/ 174 w 210"/>
                <a:gd name="T93" fmla="*/ 138 h 336"/>
                <a:gd name="T94" fmla="*/ 174 w 210"/>
                <a:gd name="T95" fmla="*/ 138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0" h="336">
                  <a:moveTo>
                    <a:pt x="174" y="138"/>
                  </a:moveTo>
                  <a:lnTo>
                    <a:pt x="174" y="138"/>
                  </a:lnTo>
                  <a:lnTo>
                    <a:pt x="166" y="124"/>
                  </a:lnTo>
                  <a:lnTo>
                    <a:pt x="166" y="124"/>
                  </a:lnTo>
                  <a:lnTo>
                    <a:pt x="140" y="106"/>
                  </a:lnTo>
                  <a:lnTo>
                    <a:pt x="116" y="88"/>
                  </a:lnTo>
                  <a:lnTo>
                    <a:pt x="94" y="70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56" y="26"/>
                  </a:lnTo>
                  <a:lnTo>
                    <a:pt x="48" y="12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22" y="1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3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2" y="78"/>
                  </a:lnTo>
                  <a:lnTo>
                    <a:pt x="8" y="96"/>
                  </a:lnTo>
                  <a:lnTo>
                    <a:pt x="14" y="118"/>
                  </a:lnTo>
                  <a:lnTo>
                    <a:pt x="20" y="138"/>
                  </a:lnTo>
                  <a:lnTo>
                    <a:pt x="30" y="160"/>
                  </a:lnTo>
                  <a:lnTo>
                    <a:pt x="42" y="184"/>
                  </a:lnTo>
                  <a:lnTo>
                    <a:pt x="54" y="206"/>
                  </a:lnTo>
                  <a:lnTo>
                    <a:pt x="54" y="206"/>
                  </a:lnTo>
                  <a:lnTo>
                    <a:pt x="70" y="232"/>
                  </a:lnTo>
                  <a:lnTo>
                    <a:pt x="90" y="256"/>
                  </a:lnTo>
                  <a:lnTo>
                    <a:pt x="112" y="276"/>
                  </a:lnTo>
                  <a:lnTo>
                    <a:pt x="134" y="292"/>
                  </a:lnTo>
                  <a:lnTo>
                    <a:pt x="154" y="306"/>
                  </a:lnTo>
                  <a:lnTo>
                    <a:pt x="174" y="318"/>
                  </a:lnTo>
                  <a:lnTo>
                    <a:pt x="208" y="336"/>
                  </a:lnTo>
                  <a:lnTo>
                    <a:pt x="208" y="336"/>
                  </a:lnTo>
                  <a:lnTo>
                    <a:pt x="210" y="316"/>
                  </a:lnTo>
                  <a:lnTo>
                    <a:pt x="210" y="290"/>
                  </a:lnTo>
                  <a:lnTo>
                    <a:pt x="210" y="290"/>
                  </a:lnTo>
                  <a:lnTo>
                    <a:pt x="208" y="254"/>
                  </a:lnTo>
                  <a:lnTo>
                    <a:pt x="204" y="216"/>
                  </a:lnTo>
                  <a:lnTo>
                    <a:pt x="198" y="196"/>
                  </a:lnTo>
                  <a:lnTo>
                    <a:pt x="192" y="176"/>
                  </a:lnTo>
                  <a:lnTo>
                    <a:pt x="184" y="156"/>
                  </a:lnTo>
                  <a:lnTo>
                    <a:pt x="174" y="138"/>
                  </a:lnTo>
                  <a:lnTo>
                    <a:pt x="174" y="138"/>
                  </a:lnTo>
                  <a:close/>
                </a:path>
              </a:pathLst>
            </a:custGeom>
            <a:solidFill>
              <a:srgbClr val="8C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5" descr="Flower petal">
              <a:extLst>
                <a:ext uri="{FF2B5EF4-FFF2-40B4-BE49-F238E27FC236}">
                  <a16:creationId xmlns:a16="http://schemas.microsoft.com/office/drawing/2014/main" id="{D6D79285-4328-454B-A956-4A4930672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7462" y="3781104"/>
              <a:ext cx="2597281" cy="1296786"/>
            </a:xfrm>
            <a:custGeom>
              <a:avLst/>
              <a:gdLst>
                <a:gd name="T0" fmla="*/ 206 w 334"/>
                <a:gd name="T1" fmla="*/ 52 h 210"/>
                <a:gd name="T2" fmla="*/ 206 w 334"/>
                <a:gd name="T3" fmla="*/ 52 h 210"/>
                <a:gd name="T4" fmla="*/ 192 w 334"/>
                <a:gd name="T5" fmla="*/ 46 h 210"/>
                <a:gd name="T6" fmla="*/ 192 w 334"/>
                <a:gd name="T7" fmla="*/ 46 h 210"/>
                <a:gd name="T8" fmla="*/ 166 w 334"/>
                <a:gd name="T9" fmla="*/ 44 h 210"/>
                <a:gd name="T10" fmla="*/ 140 w 334"/>
                <a:gd name="T11" fmla="*/ 40 h 210"/>
                <a:gd name="T12" fmla="*/ 118 w 334"/>
                <a:gd name="T13" fmla="*/ 36 h 210"/>
                <a:gd name="T14" fmla="*/ 94 w 334"/>
                <a:gd name="T15" fmla="*/ 32 h 210"/>
                <a:gd name="T16" fmla="*/ 74 w 334"/>
                <a:gd name="T17" fmla="*/ 26 h 210"/>
                <a:gd name="T18" fmla="*/ 54 w 334"/>
                <a:gd name="T19" fmla="*/ 18 h 210"/>
                <a:gd name="T20" fmla="*/ 38 w 334"/>
                <a:gd name="T21" fmla="*/ 10 h 210"/>
                <a:gd name="T22" fmla="*/ 22 w 334"/>
                <a:gd name="T23" fmla="*/ 0 h 210"/>
                <a:gd name="T24" fmla="*/ 22 w 334"/>
                <a:gd name="T25" fmla="*/ 0 h 210"/>
                <a:gd name="T26" fmla="*/ 20 w 334"/>
                <a:gd name="T27" fmla="*/ 0 h 210"/>
                <a:gd name="T28" fmla="*/ 20 w 334"/>
                <a:gd name="T29" fmla="*/ 0 h 210"/>
                <a:gd name="T30" fmla="*/ 12 w 334"/>
                <a:gd name="T31" fmla="*/ 20 h 210"/>
                <a:gd name="T32" fmla="*/ 0 w 334"/>
                <a:gd name="T33" fmla="*/ 38 h 210"/>
                <a:gd name="T34" fmla="*/ 0 w 334"/>
                <a:gd name="T35" fmla="*/ 38 h 210"/>
                <a:gd name="T36" fmla="*/ 4 w 334"/>
                <a:gd name="T37" fmla="*/ 50 h 210"/>
                <a:gd name="T38" fmla="*/ 12 w 334"/>
                <a:gd name="T39" fmla="*/ 64 h 210"/>
                <a:gd name="T40" fmla="*/ 20 w 334"/>
                <a:gd name="T41" fmla="*/ 78 h 210"/>
                <a:gd name="T42" fmla="*/ 34 w 334"/>
                <a:gd name="T43" fmla="*/ 92 h 210"/>
                <a:gd name="T44" fmla="*/ 34 w 334"/>
                <a:gd name="T45" fmla="*/ 92 h 210"/>
                <a:gd name="T46" fmla="*/ 54 w 334"/>
                <a:gd name="T47" fmla="*/ 112 h 210"/>
                <a:gd name="T48" fmla="*/ 78 w 334"/>
                <a:gd name="T49" fmla="*/ 134 h 210"/>
                <a:gd name="T50" fmla="*/ 106 w 334"/>
                <a:gd name="T51" fmla="*/ 154 h 210"/>
                <a:gd name="T52" fmla="*/ 136 w 334"/>
                <a:gd name="T53" fmla="*/ 172 h 210"/>
                <a:gd name="T54" fmla="*/ 136 w 334"/>
                <a:gd name="T55" fmla="*/ 172 h 210"/>
                <a:gd name="T56" fmla="*/ 156 w 334"/>
                <a:gd name="T57" fmla="*/ 182 h 210"/>
                <a:gd name="T58" fmla="*/ 176 w 334"/>
                <a:gd name="T59" fmla="*/ 190 h 210"/>
                <a:gd name="T60" fmla="*/ 196 w 334"/>
                <a:gd name="T61" fmla="*/ 198 h 210"/>
                <a:gd name="T62" fmla="*/ 216 w 334"/>
                <a:gd name="T63" fmla="*/ 202 h 210"/>
                <a:gd name="T64" fmla="*/ 254 w 334"/>
                <a:gd name="T65" fmla="*/ 208 h 210"/>
                <a:gd name="T66" fmla="*/ 288 w 334"/>
                <a:gd name="T67" fmla="*/ 210 h 210"/>
                <a:gd name="T68" fmla="*/ 288 w 334"/>
                <a:gd name="T69" fmla="*/ 210 h 210"/>
                <a:gd name="T70" fmla="*/ 314 w 334"/>
                <a:gd name="T71" fmla="*/ 208 h 210"/>
                <a:gd name="T72" fmla="*/ 334 w 334"/>
                <a:gd name="T73" fmla="*/ 206 h 210"/>
                <a:gd name="T74" fmla="*/ 334 w 334"/>
                <a:gd name="T75" fmla="*/ 206 h 210"/>
                <a:gd name="T76" fmla="*/ 334 w 334"/>
                <a:gd name="T77" fmla="*/ 206 h 210"/>
                <a:gd name="T78" fmla="*/ 334 w 334"/>
                <a:gd name="T79" fmla="*/ 206 h 210"/>
                <a:gd name="T80" fmla="*/ 324 w 334"/>
                <a:gd name="T81" fmla="*/ 186 h 210"/>
                <a:gd name="T82" fmla="*/ 310 w 334"/>
                <a:gd name="T83" fmla="*/ 160 h 210"/>
                <a:gd name="T84" fmla="*/ 310 w 334"/>
                <a:gd name="T85" fmla="*/ 160 h 210"/>
                <a:gd name="T86" fmla="*/ 290 w 334"/>
                <a:gd name="T87" fmla="*/ 132 h 210"/>
                <a:gd name="T88" fmla="*/ 268 w 334"/>
                <a:gd name="T89" fmla="*/ 102 h 210"/>
                <a:gd name="T90" fmla="*/ 254 w 334"/>
                <a:gd name="T91" fmla="*/ 90 h 210"/>
                <a:gd name="T92" fmla="*/ 238 w 334"/>
                <a:gd name="T93" fmla="*/ 76 h 210"/>
                <a:gd name="T94" fmla="*/ 222 w 334"/>
                <a:gd name="T95" fmla="*/ 64 h 210"/>
                <a:gd name="T96" fmla="*/ 206 w 334"/>
                <a:gd name="T97" fmla="*/ 52 h 210"/>
                <a:gd name="T98" fmla="*/ 206 w 334"/>
                <a:gd name="T99" fmla="*/ 5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4" h="210">
                  <a:moveTo>
                    <a:pt x="206" y="52"/>
                  </a:moveTo>
                  <a:lnTo>
                    <a:pt x="206" y="52"/>
                  </a:lnTo>
                  <a:lnTo>
                    <a:pt x="192" y="46"/>
                  </a:lnTo>
                  <a:lnTo>
                    <a:pt x="192" y="46"/>
                  </a:lnTo>
                  <a:lnTo>
                    <a:pt x="166" y="44"/>
                  </a:lnTo>
                  <a:lnTo>
                    <a:pt x="140" y="40"/>
                  </a:lnTo>
                  <a:lnTo>
                    <a:pt x="118" y="36"/>
                  </a:lnTo>
                  <a:lnTo>
                    <a:pt x="94" y="32"/>
                  </a:lnTo>
                  <a:lnTo>
                    <a:pt x="74" y="26"/>
                  </a:lnTo>
                  <a:lnTo>
                    <a:pt x="54" y="18"/>
                  </a:lnTo>
                  <a:lnTo>
                    <a:pt x="38" y="1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2" y="20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4" y="50"/>
                  </a:lnTo>
                  <a:lnTo>
                    <a:pt x="12" y="64"/>
                  </a:lnTo>
                  <a:lnTo>
                    <a:pt x="20" y="78"/>
                  </a:lnTo>
                  <a:lnTo>
                    <a:pt x="34" y="92"/>
                  </a:lnTo>
                  <a:lnTo>
                    <a:pt x="34" y="92"/>
                  </a:lnTo>
                  <a:lnTo>
                    <a:pt x="54" y="112"/>
                  </a:lnTo>
                  <a:lnTo>
                    <a:pt x="78" y="134"/>
                  </a:lnTo>
                  <a:lnTo>
                    <a:pt x="106" y="154"/>
                  </a:lnTo>
                  <a:lnTo>
                    <a:pt x="136" y="172"/>
                  </a:lnTo>
                  <a:lnTo>
                    <a:pt x="136" y="172"/>
                  </a:lnTo>
                  <a:lnTo>
                    <a:pt x="156" y="182"/>
                  </a:lnTo>
                  <a:lnTo>
                    <a:pt x="176" y="190"/>
                  </a:lnTo>
                  <a:lnTo>
                    <a:pt x="196" y="198"/>
                  </a:lnTo>
                  <a:lnTo>
                    <a:pt x="216" y="202"/>
                  </a:lnTo>
                  <a:lnTo>
                    <a:pt x="254" y="208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314" y="208"/>
                  </a:lnTo>
                  <a:lnTo>
                    <a:pt x="334" y="206"/>
                  </a:lnTo>
                  <a:lnTo>
                    <a:pt x="334" y="206"/>
                  </a:lnTo>
                  <a:lnTo>
                    <a:pt x="334" y="206"/>
                  </a:lnTo>
                  <a:lnTo>
                    <a:pt x="334" y="206"/>
                  </a:lnTo>
                  <a:lnTo>
                    <a:pt x="324" y="186"/>
                  </a:lnTo>
                  <a:lnTo>
                    <a:pt x="310" y="160"/>
                  </a:lnTo>
                  <a:lnTo>
                    <a:pt x="310" y="160"/>
                  </a:lnTo>
                  <a:lnTo>
                    <a:pt x="290" y="132"/>
                  </a:lnTo>
                  <a:lnTo>
                    <a:pt x="268" y="102"/>
                  </a:lnTo>
                  <a:lnTo>
                    <a:pt x="254" y="90"/>
                  </a:lnTo>
                  <a:lnTo>
                    <a:pt x="238" y="76"/>
                  </a:lnTo>
                  <a:lnTo>
                    <a:pt x="222" y="64"/>
                  </a:lnTo>
                  <a:lnTo>
                    <a:pt x="206" y="52"/>
                  </a:lnTo>
                  <a:lnTo>
                    <a:pt x="206" y="52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 descr="Flower petal">
              <a:extLst>
                <a:ext uri="{FF2B5EF4-FFF2-40B4-BE49-F238E27FC236}">
                  <a16:creationId xmlns:a16="http://schemas.microsoft.com/office/drawing/2014/main" id="{2D7D1960-6B6B-4789-94F0-3023C6764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0749" y="3015383"/>
              <a:ext cx="2908332" cy="852175"/>
            </a:xfrm>
            <a:custGeom>
              <a:avLst/>
              <a:gdLst>
                <a:gd name="T0" fmla="*/ 374 w 374"/>
                <a:gd name="T1" fmla="*/ 68 h 138"/>
                <a:gd name="T2" fmla="*/ 374 w 374"/>
                <a:gd name="T3" fmla="*/ 68 h 138"/>
                <a:gd name="T4" fmla="*/ 354 w 374"/>
                <a:gd name="T5" fmla="*/ 54 h 138"/>
                <a:gd name="T6" fmla="*/ 330 w 374"/>
                <a:gd name="T7" fmla="*/ 40 h 138"/>
                <a:gd name="T8" fmla="*/ 330 w 374"/>
                <a:gd name="T9" fmla="*/ 40 h 138"/>
                <a:gd name="T10" fmla="*/ 300 w 374"/>
                <a:gd name="T11" fmla="*/ 24 h 138"/>
                <a:gd name="T12" fmla="*/ 266 w 374"/>
                <a:gd name="T13" fmla="*/ 12 h 138"/>
                <a:gd name="T14" fmla="*/ 246 w 374"/>
                <a:gd name="T15" fmla="*/ 6 h 138"/>
                <a:gd name="T16" fmla="*/ 228 w 374"/>
                <a:gd name="T17" fmla="*/ 2 h 138"/>
                <a:gd name="T18" fmla="*/ 208 w 374"/>
                <a:gd name="T19" fmla="*/ 0 h 138"/>
                <a:gd name="T20" fmla="*/ 188 w 374"/>
                <a:gd name="T21" fmla="*/ 0 h 138"/>
                <a:gd name="T22" fmla="*/ 188 w 374"/>
                <a:gd name="T23" fmla="*/ 0 h 138"/>
                <a:gd name="T24" fmla="*/ 186 w 374"/>
                <a:gd name="T25" fmla="*/ 0 h 138"/>
                <a:gd name="T26" fmla="*/ 186 w 374"/>
                <a:gd name="T27" fmla="*/ 0 h 138"/>
                <a:gd name="T28" fmla="*/ 186 w 374"/>
                <a:gd name="T29" fmla="*/ 0 h 138"/>
                <a:gd name="T30" fmla="*/ 186 w 374"/>
                <a:gd name="T31" fmla="*/ 0 h 138"/>
                <a:gd name="T32" fmla="*/ 184 w 374"/>
                <a:gd name="T33" fmla="*/ 0 h 138"/>
                <a:gd name="T34" fmla="*/ 184 w 374"/>
                <a:gd name="T35" fmla="*/ 0 h 138"/>
                <a:gd name="T36" fmla="*/ 170 w 374"/>
                <a:gd name="T37" fmla="*/ 0 h 138"/>
                <a:gd name="T38" fmla="*/ 170 w 374"/>
                <a:gd name="T39" fmla="*/ 0 h 138"/>
                <a:gd name="T40" fmla="*/ 128 w 374"/>
                <a:gd name="T41" fmla="*/ 20 h 138"/>
                <a:gd name="T42" fmla="*/ 86 w 374"/>
                <a:gd name="T43" fmla="*/ 34 h 138"/>
                <a:gd name="T44" fmla="*/ 66 w 374"/>
                <a:gd name="T45" fmla="*/ 40 h 138"/>
                <a:gd name="T46" fmla="*/ 48 w 374"/>
                <a:gd name="T47" fmla="*/ 44 h 138"/>
                <a:gd name="T48" fmla="*/ 30 w 374"/>
                <a:gd name="T49" fmla="*/ 46 h 138"/>
                <a:gd name="T50" fmla="*/ 12 w 374"/>
                <a:gd name="T51" fmla="*/ 46 h 138"/>
                <a:gd name="T52" fmla="*/ 12 w 374"/>
                <a:gd name="T53" fmla="*/ 46 h 138"/>
                <a:gd name="T54" fmla="*/ 2 w 374"/>
                <a:gd name="T55" fmla="*/ 46 h 138"/>
                <a:gd name="T56" fmla="*/ 2 w 374"/>
                <a:gd name="T57" fmla="*/ 46 h 138"/>
                <a:gd name="T58" fmla="*/ 0 w 374"/>
                <a:gd name="T59" fmla="*/ 46 h 138"/>
                <a:gd name="T60" fmla="*/ 0 w 374"/>
                <a:gd name="T61" fmla="*/ 46 h 138"/>
                <a:gd name="T62" fmla="*/ 2 w 374"/>
                <a:gd name="T63" fmla="*/ 68 h 138"/>
                <a:gd name="T64" fmla="*/ 2 w 374"/>
                <a:gd name="T65" fmla="*/ 68 h 138"/>
                <a:gd name="T66" fmla="*/ 0 w 374"/>
                <a:gd name="T67" fmla="*/ 90 h 138"/>
                <a:gd name="T68" fmla="*/ 0 w 374"/>
                <a:gd name="T69" fmla="*/ 90 h 138"/>
                <a:gd name="T70" fmla="*/ 16 w 374"/>
                <a:gd name="T71" fmla="*/ 102 h 138"/>
                <a:gd name="T72" fmla="*/ 40 w 374"/>
                <a:gd name="T73" fmla="*/ 114 h 138"/>
                <a:gd name="T74" fmla="*/ 40 w 374"/>
                <a:gd name="T75" fmla="*/ 114 h 138"/>
                <a:gd name="T76" fmla="*/ 70 w 374"/>
                <a:gd name="T77" fmla="*/ 124 h 138"/>
                <a:gd name="T78" fmla="*/ 104 w 374"/>
                <a:gd name="T79" fmla="*/ 132 h 138"/>
                <a:gd name="T80" fmla="*/ 144 w 374"/>
                <a:gd name="T81" fmla="*/ 136 h 138"/>
                <a:gd name="T82" fmla="*/ 184 w 374"/>
                <a:gd name="T83" fmla="*/ 138 h 138"/>
                <a:gd name="T84" fmla="*/ 184 w 374"/>
                <a:gd name="T85" fmla="*/ 138 h 138"/>
                <a:gd name="T86" fmla="*/ 186 w 374"/>
                <a:gd name="T87" fmla="*/ 138 h 138"/>
                <a:gd name="T88" fmla="*/ 186 w 374"/>
                <a:gd name="T89" fmla="*/ 138 h 138"/>
                <a:gd name="T90" fmla="*/ 186 w 374"/>
                <a:gd name="T91" fmla="*/ 138 h 138"/>
                <a:gd name="T92" fmla="*/ 218 w 374"/>
                <a:gd name="T93" fmla="*/ 136 h 138"/>
                <a:gd name="T94" fmla="*/ 246 w 374"/>
                <a:gd name="T95" fmla="*/ 130 h 138"/>
                <a:gd name="T96" fmla="*/ 274 w 374"/>
                <a:gd name="T97" fmla="*/ 122 h 138"/>
                <a:gd name="T98" fmla="*/ 300 w 374"/>
                <a:gd name="T99" fmla="*/ 112 h 138"/>
                <a:gd name="T100" fmla="*/ 324 w 374"/>
                <a:gd name="T101" fmla="*/ 100 h 138"/>
                <a:gd name="T102" fmla="*/ 344 w 374"/>
                <a:gd name="T103" fmla="*/ 88 h 138"/>
                <a:gd name="T104" fmla="*/ 374 w 374"/>
                <a:gd name="T105" fmla="*/ 68 h 138"/>
                <a:gd name="T106" fmla="*/ 374 w 374"/>
                <a:gd name="T107" fmla="*/ 68 h 138"/>
                <a:gd name="T108" fmla="*/ 374 w 374"/>
                <a:gd name="T109" fmla="*/ 68 h 138"/>
                <a:gd name="T110" fmla="*/ 374 w 374"/>
                <a:gd name="T111" fmla="*/ 6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74" h="138">
                  <a:moveTo>
                    <a:pt x="374" y="68"/>
                  </a:moveTo>
                  <a:lnTo>
                    <a:pt x="374" y="68"/>
                  </a:lnTo>
                  <a:lnTo>
                    <a:pt x="354" y="54"/>
                  </a:lnTo>
                  <a:lnTo>
                    <a:pt x="330" y="40"/>
                  </a:lnTo>
                  <a:lnTo>
                    <a:pt x="330" y="40"/>
                  </a:lnTo>
                  <a:lnTo>
                    <a:pt x="300" y="24"/>
                  </a:lnTo>
                  <a:lnTo>
                    <a:pt x="266" y="12"/>
                  </a:lnTo>
                  <a:lnTo>
                    <a:pt x="246" y="6"/>
                  </a:lnTo>
                  <a:lnTo>
                    <a:pt x="228" y="2"/>
                  </a:lnTo>
                  <a:lnTo>
                    <a:pt x="208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84" y="0"/>
                  </a:lnTo>
                  <a:lnTo>
                    <a:pt x="184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28" y="20"/>
                  </a:lnTo>
                  <a:lnTo>
                    <a:pt x="86" y="34"/>
                  </a:lnTo>
                  <a:lnTo>
                    <a:pt x="66" y="40"/>
                  </a:lnTo>
                  <a:lnTo>
                    <a:pt x="48" y="44"/>
                  </a:lnTo>
                  <a:lnTo>
                    <a:pt x="30" y="46"/>
                  </a:lnTo>
                  <a:lnTo>
                    <a:pt x="12" y="46"/>
                  </a:lnTo>
                  <a:lnTo>
                    <a:pt x="12" y="46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16" y="102"/>
                  </a:lnTo>
                  <a:lnTo>
                    <a:pt x="40" y="114"/>
                  </a:lnTo>
                  <a:lnTo>
                    <a:pt x="40" y="114"/>
                  </a:lnTo>
                  <a:lnTo>
                    <a:pt x="70" y="124"/>
                  </a:lnTo>
                  <a:lnTo>
                    <a:pt x="104" y="132"/>
                  </a:lnTo>
                  <a:lnTo>
                    <a:pt x="144" y="136"/>
                  </a:lnTo>
                  <a:lnTo>
                    <a:pt x="184" y="138"/>
                  </a:lnTo>
                  <a:lnTo>
                    <a:pt x="184" y="138"/>
                  </a:lnTo>
                  <a:lnTo>
                    <a:pt x="186" y="138"/>
                  </a:lnTo>
                  <a:lnTo>
                    <a:pt x="186" y="138"/>
                  </a:lnTo>
                  <a:lnTo>
                    <a:pt x="186" y="138"/>
                  </a:lnTo>
                  <a:lnTo>
                    <a:pt x="218" y="136"/>
                  </a:lnTo>
                  <a:lnTo>
                    <a:pt x="246" y="130"/>
                  </a:lnTo>
                  <a:lnTo>
                    <a:pt x="274" y="122"/>
                  </a:lnTo>
                  <a:lnTo>
                    <a:pt x="300" y="112"/>
                  </a:lnTo>
                  <a:lnTo>
                    <a:pt x="324" y="100"/>
                  </a:lnTo>
                  <a:lnTo>
                    <a:pt x="344" y="88"/>
                  </a:lnTo>
                  <a:lnTo>
                    <a:pt x="374" y="68"/>
                  </a:lnTo>
                  <a:lnTo>
                    <a:pt x="374" y="68"/>
                  </a:lnTo>
                  <a:lnTo>
                    <a:pt x="374" y="68"/>
                  </a:lnTo>
                  <a:lnTo>
                    <a:pt x="374" y="6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 descr="Flower petal">
              <a:extLst>
                <a:ext uri="{FF2B5EF4-FFF2-40B4-BE49-F238E27FC236}">
                  <a16:creationId xmlns:a16="http://schemas.microsoft.com/office/drawing/2014/main" id="{2D0CA554-D4FD-4F80-BA28-5C549501D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1909" y="1805048"/>
              <a:ext cx="2612833" cy="1296786"/>
            </a:xfrm>
            <a:custGeom>
              <a:avLst/>
              <a:gdLst>
                <a:gd name="T0" fmla="*/ 124 w 336"/>
                <a:gd name="T1" fmla="*/ 44 h 210"/>
                <a:gd name="T2" fmla="*/ 124 w 336"/>
                <a:gd name="T3" fmla="*/ 44 h 210"/>
                <a:gd name="T4" fmla="*/ 108 w 336"/>
                <a:gd name="T5" fmla="*/ 70 h 210"/>
                <a:gd name="T6" fmla="*/ 88 w 336"/>
                <a:gd name="T7" fmla="*/ 94 h 210"/>
                <a:gd name="T8" fmla="*/ 70 w 336"/>
                <a:gd name="T9" fmla="*/ 116 h 210"/>
                <a:gd name="T10" fmla="*/ 50 w 336"/>
                <a:gd name="T11" fmla="*/ 134 h 210"/>
                <a:gd name="T12" fmla="*/ 50 w 336"/>
                <a:gd name="T13" fmla="*/ 134 h 210"/>
                <a:gd name="T14" fmla="*/ 26 w 336"/>
                <a:gd name="T15" fmla="*/ 154 h 210"/>
                <a:gd name="T16" fmla="*/ 14 w 336"/>
                <a:gd name="T17" fmla="*/ 162 h 210"/>
                <a:gd name="T18" fmla="*/ 2 w 336"/>
                <a:gd name="T19" fmla="*/ 168 h 210"/>
                <a:gd name="T20" fmla="*/ 2 w 336"/>
                <a:gd name="T21" fmla="*/ 168 h 210"/>
                <a:gd name="T22" fmla="*/ 0 w 336"/>
                <a:gd name="T23" fmla="*/ 170 h 210"/>
                <a:gd name="T24" fmla="*/ 0 w 336"/>
                <a:gd name="T25" fmla="*/ 170 h 210"/>
                <a:gd name="T26" fmla="*/ 14 w 336"/>
                <a:gd name="T27" fmla="*/ 188 h 210"/>
                <a:gd name="T28" fmla="*/ 22 w 336"/>
                <a:gd name="T29" fmla="*/ 208 h 210"/>
                <a:gd name="T30" fmla="*/ 22 w 336"/>
                <a:gd name="T31" fmla="*/ 208 h 210"/>
                <a:gd name="T32" fmla="*/ 32 w 336"/>
                <a:gd name="T33" fmla="*/ 210 h 210"/>
                <a:gd name="T34" fmla="*/ 44 w 336"/>
                <a:gd name="T35" fmla="*/ 210 h 210"/>
                <a:gd name="T36" fmla="*/ 44 w 336"/>
                <a:gd name="T37" fmla="*/ 210 h 210"/>
                <a:gd name="T38" fmla="*/ 60 w 336"/>
                <a:gd name="T39" fmla="*/ 210 h 210"/>
                <a:gd name="T40" fmla="*/ 78 w 336"/>
                <a:gd name="T41" fmla="*/ 206 h 210"/>
                <a:gd name="T42" fmla="*/ 98 w 336"/>
                <a:gd name="T43" fmla="*/ 202 h 210"/>
                <a:gd name="T44" fmla="*/ 118 w 336"/>
                <a:gd name="T45" fmla="*/ 196 h 210"/>
                <a:gd name="T46" fmla="*/ 140 w 336"/>
                <a:gd name="T47" fmla="*/ 188 h 210"/>
                <a:gd name="T48" fmla="*/ 162 w 336"/>
                <a:gd name="T49" fmla="*/ 180 h 210"/>
                <a:gd name="T50" fmla="*/ 184 w 336"/>
                <a:gd name="T51" fmla="*/ 168 h 210"/>
                <a:gd name="T52" fmla="*/ 208 w 336"/>
                <a:gd name="T53" fmla="*/ 156 h 210"/>
                <a:gd name="T54" fmla="*/ 208 w 336"/>
                <a:gd name="T55" fmla="*/ 156 h 210"/>
                <a:gd name="T56" fmla="*/ 234 w 336"/>
                <a:gd name="T57" fmla="*/ 140 h 210"/>
                <a:gd name="T58" fmla="*/ 256 w 336"/>
                <a:gd name="T59" fmla="*/ 120 h 210"/>
                <a:gd name="T60" fmla="*/ 276 w 336"/>
                <a:gd name="T61" fmla="*/ 98 h 210"/>
                <a:gd name="T62" fmla="*/ 294 w 336"/>
                <a:gd name="T63" fmla="*/ 76 h 210"/>
                <a:gd name="T64" fmla="*/ 308 w 336"/>
                <a:gd name="T65" fmla="*/ 56 h 210"/>
                <a:gd name="T66" fmla="*/ 320 w 336"/>
                <a:gd name="T67" fmla="*/ 36 h 210"/>
                <a:gd name="T68" fmla="*/ 336 w 336"/>
                <a:gd name="T69" fmla="*/ 2 h 210"/>
                <a:gd name="T70" fmla="*/ 336 w 336"/>
                <a:gd name="T71" fmla="*/ 2 h 210"/>
                <a:gd name="T72" fmla="*/ 316 w 336"/>
                <a:gd name="T73" fmla="*/ 0 h 210"/>
                <a:gd name="T74" fmla="*/ 290 w 336"/>
                <a:gd name="T75" fmla="*/ 0 h 210"/>
                <a:gd name="T76" fmla="*/ 290 w 336"/>
                <a:gd name="T77" fmla="*/ 0 h 210"/>
                <a:gd name="T78" fmla="*/ 256 w 336"/>
                <a:gd name="T79" fmla="*/ 0 h 210"/>
                <a:gd name="T80" fmla="*/ 218 w 336"/>
                <a:gd name="T81" fmla="*/ 6 h 210"/>
                <a:gd name="T82" fmla="*/ 198 w 336"/>
                <a:gd name="T83" fmla="*/ 12 h 210"/>
                <a:gd name="T84" fmla="*/ 178 w 336"/>
                <a:gd name="T85" fmla="*/ 18 h 210"/>
                <a:gd name="T86" fmla="*/ 158 w 336"/>
                <a:gd name="T87" fmla="*/ 26 h 210"/>
                <a:gd name="T88" fmla="*/ 138 w 336"/>
                <a:gd name="T89" fmla="*/ 36 h 210"/>
                <a:gd name="T90" fmla="*/ 138 w 336"/>
                <a:gd name="T91" fmla="*/ 36 h 210"/>
                <a:gd name="T92" fmla="*/ 124 w 336"/>
                <a:gd name="T93" fmla="*/ 44 h 210"/>
                <a:gd name="T94" fmla="*/ 124 w 336"/>
                <a:gd name="T95" fmla="*/ 4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36" h="210">
                  <a:moveTo>
                    <a:pt x="124" y="44"/>
                  </a:moveTo>
                  <a:lnTo>
                    <a:pt x="124" y="44"/>
                  </a:lnTo>
                  <a:lnTo>
                    <a:pt x="108" y="70"/>
                  </a:lnTo>
                  <a:lnTo>
                    <a:pt x="88" y="94"/>
                  </a:lnTo>
                  <a:lnTo>
                    <a:pt x="70" y="116"/>
                  </a:lnTo>
                  <a:lnTo>
                    <a:pt x="50" y="134"/>
                  </a:lnTo>
                  <a:lnTo>
                    <a:pt x="50" y="134"/>
                  </a:lnTo>
                  <a:lnTo>
                    <a:pt x="26" y="154"/>
                  </a:lnTo>
                  <a:lnTo>
                    <a:pt x="14" y="162"/>
                  </a:lnTo>
                  <a:lnTo>
                    <a:pt x="2" y="168"/>
                  </a:lnTo>
                  <a:lnTo>
                    <a:pt x="2" y="168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14" y="188"/>
                  </a:lnTo>
                  <a:lnTo>
                    <a:pt x="22" y="208"/>
                  </a:lnTo>
                  <a:lnTo>
                    <a:pt x="22" y="208"/>
                  </a:lnTo>
                  <a:lnTo>
                    <a:pt x="32" y="210"/>
                  </a:lnTo>
                  <a:lnTo>
                    <a:pt x="44" y="210"/>
                  </a:lnTo>
                  <a:lnTo>
                    <a:pt x="44" y="210"/>
                  </a:lnTo>
                  <a:lnTo>
                    <a:pt x="60" y="210"/>
                  </a:lnTo>
                  <a:lnTo>
                    <a:pt x="78" y="206"/>
                  </a:lnTo>
                  <a:lnTo>
                    <a:pt x="98" y="202"/>
                  </a:lnTo>
                  <a:lnTo>
                    <a:pt x="118" y="196"/>
                  </a:lnTo>
                  <a:lnTo>
                    <a:pt x="140" y="188"/>
                  </a:lnTo>
                  <a:lnTo>
                    <a:pt x="162" y="180"/>
                  </a:lnTo>
                  <a:lnTo>
                    <a:pt x="184" y="168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34" y="140"/>
                  </a:lnTo>
                  <a:lnTo>
                    <a:pt x="256" y="120"/>
                  </a:lnTo>
                  <a:lnTo>
                    <a:pt x="276" y="98"/>
                  </a:lnTo>
                  <a:lnTo>
                    <a:pt x="294" y="76"/>
                  </a:lnTo>
                  <a:lnTo>
                    <a:pt x="308" y="56"/>
                  </a:lnTo>
                  <a:lnTo>
                    <a:pt x="320" y="36"/>
                  </a:lnTo>
                  <a:lnTo>
                    <a:pt x="336" y="2"/>
                  </a:lnTo>
                  <a:lnTo>
                    <a:pt x="336" y="2"/>
                  </a:lnTo>
                  <a:lnTo>
                    <a:pt x="316" y="0"/>
                  </a:lnTo>
                  <a:lnTo>
                    <a:pt x="290" y="0"/>
                  </a:lnTo>
                  <a:lnTo>
                    <a:pt x="290" y="0"/>
                  </a:lnTo>
                  <a:lnTo>
                    <a:pt x="256" y="0"/>
                  </a:lnTo>
                  <a:lnTo>
                    <a:pt x="218" y="6"/>
                  </a:lnTo>
                  <a:lnTo>
                    <a:pt x="198" y="12"/>
                  </a:lnTo>
                  <a:lnTo>
                    <a:pt x="178" y="18"/>
                  </a:lnTo>
                  <a:lnTo>
                    <a:pt x="158" y="26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24" y="44"/>
                  </a:lnTo>
                  <a:lnTo>
                    <a:pt x="124" y="44"/>
                  </a:lnTo>
                  <a:close/>
                </a:path>
              </a:pathLst>
            </a:custGeom>
            <a:solidFill>
              <a:srgbClr val="8C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 descr="Flower petal">
              <a:extLst>
                <a:ext uri="{FF2B5EF4-FFF2-40B4-BE49-F238E27FC236}">
                  <a16:creationId xmlns:a16="http://schemas.microsoft.com/office/drawing/2014/main" id="{B59B1FB3-95CE-4C5A-8BA8-A44538C1C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4227" y="631766"/>
              <a:ext cx="1633020" cy="2062507"/>
            </a:xfrm>
            <a:custGeom>
              <a:avLst/>
              <a:gdLst>
                <a:gd name="T0" fmla="*/ 54 w 210"/>
                <a:gd name="T1" fmla="*/ 128 h 334"/>
                <a:gd name="T2" fmla="*/ 54 w 210"/>
                <a:gd name="T3" fmla="*/ 128 h 334"/>
                <a:gd name="T4" fmla="*/ 42 w 210"/>
                <a:gd name="T5" fmla="*/ 152 h 334"/>
                <a:gd name="T6" fmla="*/ 30 w 210"/>
                <a:gd name="T7" fmla="*/ 174 h 334"/>
                <a:gd name="T8" fmla="*/ 20 w 210"/>
                <a:gd name="T9" fmla="*/ 196 h 334"/>
                <a:gd name="T10" fmla="*/ 14 w 210"/>
                <a:gd name="T11" fmla="*/ 218 h 334"/>
                <a:gd name="T12" fmla="*/ 8 w 210"/>
                <a:gd name="T13" fmla="*/ 238 h 334"/>
                <a:gd name="T14" fmla="*/ 2 w 210"/>
                <a:gd name="T15" fmla="*/ 258 h 334"/>
                <a:gd name="T16" fmla="*/ 0 w 210"/>
                <a:gd name="T17" fmla="*/ 276 h 334"/>
                <a:gd name="T18" fmla="*/ 0 w 210"/>
                <a:gd name="T19" fmla="*/ 292 h 334"/>
                <a:gd name="T20" fmla="*/ 0 w 210"/>
                <a:gd name="T21" fmla="*/ 292 h 334"/>
                <a:gd name="T22" fmla="*/ 0 w 210"/>
                <a:gd name="T23" fmla="*/ 304 h 334"/>
                <a:gd name="T24" fmla="*/ 2 w 210"/>
                <a:gd name="T25" fmla="*/ 314 h 334"/>
                <a:gd name="T26" fmla="*/ 2 w 210"/>
                <a:gd name="T27" fmla="*/ 314 h 334"/>
                <a:gd name="T28" fmla="*/ 22 w 210"/>
                <a:gd name="T29" fmla="*/ 322 h 334"/>
                <a:gd name="T30" fmla="*/ 40 w 210"/>
                <a:gd name="T31" fmla="*/ 334 h 334"/>
                <a:gd name="T32" fmla="*/ 40 w 210"/>
                <a:gd name="T33" fmla="*/ 334 h 334"/>
                <a:gd name="T34" fmla="*/ 52 w 210"/>
                <a:gd name="T35" fmla="*/ 330 h 334"/>
                <a:gd name="T36" fmla="*/ 64 w 210"/>
                <a:gd name="T37" fmla="*/ 322 h 334"/>
                <a:gd name="T38" fmla="*/ 78 w 210"/>
                <a:gd name="T39" fmla="*/ 312 h 334"/>
                <a:gd name="T40" fmla="*/ 94 w 210"/>
                <a:gd name="T41" fmla="*/ 300 h 334"/>
                <a:gd name="T42" fmla="*/ 94 w 210"/>
                <a:gd name="T43" fmla="*/ 300 h 334"/>
                <a:gd name="T44" fmla="*/ 114 w 210"/>
                <a:gd name="T45" fmla="*/ 280 h 334"/>
                <a:gd name="T46" fmla="*/ 134 w 210"/>
                <a:gd name="T47" fmla="*/ 256 h 334"/>
                <a:gd name="T48" fmla="*/ 154 w 210"/>
                <a:gd name="T49" fmla="*/ 228 h 334"/>
                <a:gd name="T50" fmla="*/ 174 w 210"/>
                <a:gd name="T51" fmla="*/ 198 h 334"/>
                <a:gd name="T52" fmla="*/ 174 w 210"/>
                <a:gd name="T53" fmla="*/ 198 h 334"/>
                <a:gd name="T54" fmla="*/ 184 w 210"/>
                <a:gd name="T55" fmla="*/ 178 h 334"/>
                <a:gd name="T56" fmla="*/ 192 w 210"/>
                <a:gd name="T57" fmla="*/ 158 h 334"/>
                <a:gd name="T58" fmla="*/ 198 w 210"/>
                <a:gd name="T59" fmla="*/ 138 h 334"/>
                <a:gd name="T60" fmla="*/ 204 w 210"/>
                <a:gd name="T61" fmla="*/ 118 h 334"/>
                <a:gd name="T62" fmla="*/ 208 w 210"/>
                <a:gd name="T63" fmla="*/ 80 h 334"/>
                <a:gd name="T64" fmla="*/ 210 w 210"/>
                <a:gd name="T65" fmla="*/ 44 h 334"/>
                <a:gd name="T66" fmla="*/ 210 w 210"/>
                <a:gd name="T67" fmla="*/ 44 h 334"/>
                <a:gd name="T68" fmla="*/ 210 w 210"/>
                <a:gd name="T69" fmla="*/ 20 h 334"/>
                <a:gd name="T70" fmla="*/ 208 w 210"/>
                <a:gd name="T71" fmla="*/ 0 h 334"/>
                <a:gd name="T72" fmla="*/ 208 w 210"/>
                <a:gd name="T73" fmla="*/ 0 h 334"/>
                <a:gd name="T74" fmla="*/ 208 w 210"/>
                <a:gd name="T75" fmla="*/ 0 h 334"/>
                <a:gd name="T76" fmla="*/ 208 w 210"/>
                <a:gd name="T77" fmla="*/ 0 h 334"/>
                <a:gd name="T78" fmla="*/ 186 w 210"/>
                <a:gd name="T79" fmla="*/ 10 h 334"/>
                <a:gd name="T80" fmla="*/ 160 w 210"/>
                <a:gd name="T81" fmla="*/ 24 h 334"/>
                <a:gd name="T82" fmla="*/ 160 w 210"/>
                <a:gd name="T83" fmla="*/ 24 h 334"/>
                <a:gd name="T84" fmla="*/ 132 w 210"/>
                <a:gd name="T85" fmla="*/ 42 h 334"/>
                <a:gd name="T86" fmla="*/ 104 w 210"/>
                <a:gd name="T87" fmla="*/ 66 h 334"/>
                <a:gd name="T88" fmla="*/ 90 w 210"/>
                <a:gd name="T89" fmla="*/ 80 h 334"/>
                <a:gd name="T90" fmla="*/ 76 w 210"/>
                <a:gd name="T91" fmla="*/ 94 h 334"/>
                <a:gd name="T92" fmla="*/ 64 w 210"/>
                <a:gd name="T93" fmla="*/ 110 h 334"/>
                <a:gd name="T94" fmla="*/ 54 w 210"/>
                <a:gd name="T95" fmla="*/ 128 h 334"/>
                <a:gd name="T96" fmla="*/ 40 w 210"/>
                <a:gd name="T97" fmla="*/ 120 h 334"/>
                <a:gd name="T98" fmla="*/ 40 w 210"/>
                <a:gd name="T99" fmla="*/ 120 h 334"/>
                <a:gd name="T100" fmla="*/ 54 w 210"/>
                <a:gd name="T101" fmla="*/ 128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0" h="334">
                  <a:moveTo>
                    <a:pt x="54" y="128"/>
                  </a:moveTo>
                  <a:lnTo>
                    <a:pt x="54" y="128"/>
                  </a:lnTo>
                  <a:lnTo>
                    <a:pt x="42" y="152"/>
                  </a:lnTo>
                  <a:lnTo>
                    <a:pt x="30" y="174"/>
                  </a:lnTo>
                  <a:lnTo>
                    <a:pt x="20" y="196"/>
                  </a:lnTo>
                  <a:lnTo>
                    <a:pt x="14" y="218"/>
                  </a:lnTo>
                  <a:lnTo>
                    <a:pt x="8" y="238"/>
                  </a:lnTo>
                  <a:lnTo>
                    <a:pt x="2" y="258"/>
                  </a:lnTo>
                  <a:lnTo>
                    <a:pt x="0" y="276"/>
                  </a:lnTo>
                  <a:lnTo>
                    <a:pt x="0" y="292"/>
                  </a:lnTo>
                  <a:lnTo>
                    <a:pt x="0" y="292"/>
                  </a:lnTo>
                  <a:lnTo>
                    <a:pt x="0" y="304"/>
                  </a:lnTo>
                  <a:lnTo>
                    <a:pt x="2" y="314"/>
                  </a:lnTo>
                  <a:lnTo>
                    <a:pt x="2" y="314"/>
                  </a:lnTo>
                  <a:lnTo>
                    <a:pt x="22" y="322"/>
                  </a:lnTo>
                  <a:lnTo>
                    <a:pt x="40" y="334"/>
                  </a:lnTo>
                  <a:lnTo>
                    <a:pt x="40" y="334"/>
                  </a:lnTo>
                  <a:lnTo>
                    <a:pt x="52" y="330"/>
                  </a:lnTo>
                  <a:lnTo>
                    <a:pt x="64" y="322"/>
                  </a:lnTo>
                  <a:lnTo>
                    <a:pt x="78" y="312"/>
                  </a:lnTo>
                  <a:lnTo>
                    <a:pt x="94" y="300"/>
                  </a:lnTo>
                  <a:lnTo>
                    <a:pt x="94" y="300"/>
                  </a:lnTo>
                  <a:lnTo>
                    <a:pt x="114" y="280"/>
                  </a:lnTo>
                  <a:lnTo>
                    <a:pt x="134" y="256"/>
                  </a:lnTo>
                  <a:lnTo>
                    <a:pt x="154" y="228"/>
                  </a:lnTo>
                  <a:lnTo>
                    <a:pt x="174" y="198"/>
                  </a:lnTo>
                  <a:lnTo>
                    <a:pt x="174" y="198"/>
                  </a:lnTo>
                  <a:lnTo>
                    <a:pt x="184" y="178"/>
                  </a:lnTo>
                  <a:lnTo>
                    <a:pt x="192" y="158"/>
                  </a:lnTo>
                  <a:lnTo>
                    <a:pt x="198" y="138"/>
                  </a:lnTo>
                  <a:lnTo>
                    <a:pt x="204" y="118"/>
                  </a:lnTo>
                  <a:lnTo>
                    <a:pt x="208" y="80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2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186" y="10"/>
                  </a:lnTo>
                  <a:lnTo>
                    <a:pt x="160" y="24"/>
                  </a:lnTo>
                  <a:lnTo>
                    <a:pt x="160" y="24"/>
                  </a:lnTo>
                  <a:lnTo>
                    <a:pt x="132" y="42"/>
                  </a:lnTo>
                  <a:lnTo>
                    <a:pt x="104" y="66"/>
                  </a:lnTo>
                  <a:lnTo>
                    <a:pt x="90" y="80"/>
                  </a:lnTo>
                  <a:lnTo>
                    <a:pt x="76" y="94"/>
                  </a:lnTo>
                  <a:lnTo>
                    <a:pt x="64" y="110"/>
                  </a:lnTo>
                  <a:lnTo>
                    <a:pt x="54" y="128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54" y="12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 descr="Picture of dog">
              <a:extLst>
                <a:ext uri="{FF2B5EF4-FFF2-40B4-BE49-F238E27FC236}">
                  <a16:creationId xmlns:a16="http://schemas.microsoft.com/office/drawing/2014/main" id="{0B7B100F-1F18-4A07-A786-0A4FA0BC7219}"/>
                </a:ext>
              </a:extLst>
            </p:cNvPr>
            <p:cNvSpPr/>
            <p:nvPr/>
          </p:nvSpPr>
          <p:spPr>
            <a:xfrm>
              <a:off x="6386812" y="2274363"/>
              <a:ext cx="2939437" cy="2334214"/>
            </a:xfrm>
            <a:prstGeom prst="ellipse">
              <a:avLst/>
            </a:prstGeom>
            <a:blipFill dpi="0"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chemeClr val="bg1">
                    <a:lumMod val="75000"/>
                  </a:schemeClr>
                </a:solidFill>
                <a:latin typeface="Arial Black" pitchFamily="34" charset="0"/>
                <a:cs typeface="Aharoni" pitchFamily="2" charset="-79"/>
              </a:endParaRPr>
            </a:p>
          </p:txBody>
        </p:sp>
      </p:grpSp>
      <p:sp>
        <p:nvSpPr>
          <p:cNvPr id="18" name="Title 17">
            <a:extLst>
              <a:ext uri="{FF2B5EF4-FFF2-40B4-BE49-F238E27FC236}">
                <a16:creationId xmlns:a16="http://schemas.microsoft.com/office/drawing/2014/main" id="{9CEA19F1-6772-4900-B95C-4E6BCD984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mascot, Daisy!</a:t>
            </a:r>
          </a:p>
        </p:txBody>
      </p:sp>
    </p:spTree>
    <p:extLst>
      <p:ext uri="{BB962C8B-B14F-4D97-AF65-F5344CB8AC3E}">
        <p14:creationId xmlns:p14="http://schemas.microsoft.com/office/powerpoint/2010/main" val="77791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C7003-9C81-4D1C-AD0A-D897C5F4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use your donations</a:t>
            </a:r>
          </a:p>
        </p:txBody>
      </p:sp>
      <p:grpSp>
        <p:nvGrpSpPr>
          <p:cNvPr id="3" name="Group 2" descr="SmartArt showing Food, Medical, and Shelter">
            <a:extLst>
              <a:ext uri="{FF2B5EF4-FFF2-40B4-BE49-F238E27FC236}">
                <a16:creationId xmlns:a16="http://schemas.microsoft.com/office/drawing/2014/main" id="{260A9D79-95E2-FF72-DAA0-25C70F3901E1}"/>
              </a:ext>
            </a:extLst>
          </p:cNvPr>
          <p:cNvGrpSpPr/>
          <p:nvPr/>
        </p:nvGrpSpPr>
        <p:grpSpPr>
          <a:xfrm>
            <a:off x="3870273" y="863600"/>
            <a:ext cx="7312128" cy="5121275"/>
            <a:chOff x="3870273" y="863600"/>
            <a:chExt cx="7312128" cy="5121275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B08F14C-E255-1ABD-6D9A-07DD82D7FC7B}"/>
                </a:ext>
              </a:extLst>
            </p:cNvPr>
            <p:cNvSpPr/>
            <p:nvPr/>
          </p:nvSpPr>
          <p:spPr>
            <a:xfrm>
              <a:off x="3870273" y="863600"/>
              <a:ext cx="2389584" cy="5121275"/>
            </a:xfrm>
            <a:custGeom>
              <a:avLst/>
              <a:gdLst>
                <a:gd name="connsiteX0" fmla="*/ 0 w 2389584"/>
                <a:gd name="connsiteY0" fmla="*/ 238958 h 5121275"/>
                <a:gd name="connsiteX1" fmla="*/ 238958 w 2389584"/>
                <a:gd name="connsiteY1" fmla="*/ 0 h 5121275"/>
                <a:gd name="connsiteX2" fmla="*/ 2150626 w 2389584"/>
                <a:gd name="connsiteY2" fmla="*/ 0 h 5121275"/>
                <a:gd name="connsiteX3" fmla="*/ 2389584 w 2389584"/>
                <a:gd name="connsiteY3" fmla="*/ 238958 h 5121275"/>
                <a:gd name="connsiteX4" fmla="*/ 2389584 w 2389584"/>
                <a:gd name="connsiteY4" fmla="*/ 4882317 h 5121275"/>
                <a:gd name="connsiteX5" fmla="*/ 2150626 w 2389584"/>
                <a:gd name="connsiteY5" fmla="*/ 5121275 h 5121275"/>
                <a:gd name="connsiteX6" fmla="*/ 238958 w 2389584"/>
                <a:gd name="connsiteY6" fmla="*/ 5121275 h 5121275"/>
                <a:gd name="connsiteX7" fmla="*/ 0 w 2389584"/>
                <a:gd name="connsiteY7" fmla="*/ 4882317 h 5121275"/>
                <a:gd name="connsiteX8" fmla="*/ 0 w 2389584"/>
                <a:gd name="connsiteY8" fmla="*/ 238958 h 512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9584" h="5121275">
                  <a:moveTo>
                    <a:pt x="0" y="238958"/>
                  </a:moveTo>
                  <a:cubicBezTo>
                    <a:pt x="0" y="106985"/>
                    <a:pt x="106985" y="0"/>
                    <a:pt x="238958" y="0"/>
                  </a:cubicBezTo>
                  <a:lnTo>
                    <a:pt x="2150626" y="0"/>
                  </a:lnTo>
                  <a:cubicBezTo>
                    <a:pt x="2282599" y="0"/>
                    <a:pt x="2389584" y="106985"/>
                    <a:pt x="2389584" y="238958"/>
                  </a:cubicBezTo>
                  <a:lnTo>
                    <a:pt x="2389584" y="4882317"/>
                  </a:lnTo>
                  <a:cubicBezTo>
                    <a:pt x="2389584" y="5014290"/>
                    <a:pt x="2282599" y="5121275"/>
                    <a:pt x="2150626" y="5121275"/>
                  </a:cubicBezTo>
                  <a:lnTo>
                    <a:pt x="238958" y="5121275"/>
                  </a:lnTo>
                  <a:cubicBezTo>
                    <a:pt x="106985" y="5121275"/>
                    <a:pt x="0" y="5014290"/>
                    <a:pt x="0" y="4882317"/>
                  </a:cubicBezTo>
                  <a:lnTo>
                    <a:pt x="0" y="23895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5816" tIns="2354326" rIns="305816" bIns="1330071" numCol="1" spcCol="1270" anchor="ctr" anchorCtr="0">
              <a:noAutofit/>
            </a:bodyPr>
            <a:lstStyle/>
            <a:p>
              <a:pPr marL="0" lvl="0" indent="0" algn="ctr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300" kern="1200" dirty="0"/>
                <a:t>Food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1017E7E-7993-5528-7244-41204119A041}"/>
                </a:ext>
              </a:extLst>
            </p:cNvPr>
            <p:cNvSpPr/>
            <p:nvPr/>
          </p:nvSpPr>
          <p:spPr>
            <a:xfrm>
              <a:off x="4212373" y="1170876"/>
              <a:ext cx="1705384" cy="1705384"/>
            </a:xfrm>
            <a:prstGeom prst="ellipse">
              <a:avLst/>
            </a:prstGeom>
            <a:blipFill dpi="0"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DFDD101-5F14-22FA-A94A-B1BF71BA9D36}"/>
                </a:ext>
              </a:extLst>
            </p:cNvPr>
            <p:cNvSpPr/>
            <p:nvPr/>
          </p:nvSpPr>
          <p:spPr>
            <a:xfrm>
              <a:off x="6331545" y="863600"/>
              <a:ext cx="2389584" cy="5121275"/>
            </a:xfrm>
            <a:custGeom>
              <a:avLst/>
              <a:gdLst>
                <a:gd name="connsiteX0" fmla="*/ 0 w 2389584"/>
                <a:gd name="connsiteY0" fmla="*/ 238958 h 5121275"/>
                <a:gd name="connsiteX1" fmla="*/ 238958 w 2389584"/>
                <a:gd name="connsiteY1" fmla="*/ 0 h 5121275"/>
                <a:gd name="connsiteX2" fmla="*/ 2150626 w 2389584"/>
                <a:gd name="connsiteY2" fmla="*/ 0 h 5121275"/>
                <a:gd name="connsiteX3" fmla="*/ 2389584 w 2389584"/>
                <a:gd name="connsiteY3" fmla="*/ 238958 h 5121275"/>
                <a:gd name="connsiteX4" fmla="*/ 2389584 w 2389584"/>
                <a:gd name="connsiteY4" fmla="*/ 4882317 h 5121275"/>
                <a:gd name="connsiteX5" fmla="*/ 2150626 w 2389584"/>
                <a:gd name="connsiteY5" fmla="*/ 5121275 h 5121275"/>
                <a:gd name="connsiteX6" fmla="*/ 238958 w 2389584"/>
                <a:gd name="connsiteY6" fmla="*/ 5121275 h 5121275"/>
                <a:gd name="connsiteX7" fmla="*/ 0 w 2389584"/>
                <a:gd name="connsiteY7" fmla="*/ 4882317 h 5121275"/>
                <a:gd name="connsiteX8" fmla="*/ 0 w 2389584"/>
                <a:gd name="connsiteY8" fmla="*/ 238958 h 512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9584" h="5121275">
                  <a:moveTo>
                    <a:pt x="0" y="238958"/>
                  </a:moveTo>
                  <a:cubicBezTo>
                    <a:pt x="0" y="106985"/>
                    <a:pt x="106985" y="0"/>
                    <a:pt x="238958" y="0"/>
                  </a:cubicBezTo>
                  <a:lnTo>
                    <a:pt x="2150626" y="0"/>
                  </a:lnTo>
                  <a:cubicBezTo>
                    <a:pt x="2282599" y="0"/>
                    <a:pt x="2389584" y="106985"/>
                    <a:pt x="2389584" y="238958"/>
                  </a:cubicBezTo>
                  <a:lnTo>
                    <a:pt x="2389584" y="4882317"/>
                  </a:lnTo>
                  <a:cubicBezTo>
                    <a:pt x="2389584" y="5014290"/>
                    <a:pt x="2282599" y="5121275"/>
                    <a:pt x="2150626" y="5121275"/>
                  </a:cubicBezTo>
                  <a:lnTo>
                    <a:pt x="238958" y="5121275"/>
                  </a:lnTo>
                  <a:cubicBezTo>
                    <a:pt x="106985" y="5121275"/>
                    <a:pt x="0" y="5014290"/>
                    <a:pt x="0" y="4882317"/>
                  </a:cubicBezTo>
                  <a:lnTo>
                    <a:pt x="0" y="23895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5816" tIns="2354326" rIns="305816" bIns="1330071" numCol="1" spcCol="1270" anchor="ctr" anchorCtr="0">
              <a:noAutofit/>
            </a:bodyPr>
            <a:lstStyle/>
            <a:p>
              <a:pPr marL="0" lvl="0" indent="0" algn="ctr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300" kern="1200" dirty="0"/>
                <a:t>Medical</a:t>
              </a:r>
            </a:p>
          </p:txBody>
        </p:sp>
        <p:sp>
          <p:nvSpPr>
            <p:cNvPr id="8" name="Oval 7" descr="Veterinarian and dog">
              <a:extLst>
                <a:ext uri="{FF2B5EF4-FFF2-40B4-BE49-F238E27FC236}">
                  <a16:creationId xmlns:a16="http://schemas.microsoft.com/office/drawing/2014/main" id="{D65ABCDA-D32D-8EB3-4709-1477764DD9C7}"/>
                </a:ext>
              </a:extLst>
            </p:cNvPr>
            <p:cNvSpPr/>
            <p:nvPr/>
          </p:nvSpPr>
          <p:spPr>
            <a:xfrm>
              <a:off x="6673645" y="1170876"/>
              <a:ext cx="1705384" cy="1705384"/>
            </a:xfrm>
            <a:prstGeom prst="ellipse">
              <a:avLst/>
            </a:prstGeom>
            <a:blipFill dpi="0"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AD00001-C61B-0B7E-796C-47648A31B199}"/>
                </a:ext>
              </a:extLst>
            </p:cNvPr>
            <p:cNvSpPr/>
            <p:nvPr/>
          </p:nvSpPr>
          <p:spPr>
            <a:xfrm>
              <a:off x="8792817" y="863600"/>
              <a:ext cx="2389584" cy="5121275"/>
            </a:xfrm>
            <a:custGeom>
              <a:avLst/>
              <a:gdLst>
                <a:gd name="connsiteX0" fmla="*/ 0 w 2389584"/>
                <a:gd name="connsiteY0" fmla="*/ 238958 h 5121275"/>
                <a:gd name="connsiteX1" fmla="*/ 238958 w 2389584"/>
                <a:gd name="connsiteY1" fmla="*/ 0 h 5121275"/>
                <a:gd name="connsiteX2" fmla="*/ 2150626 w 2389584"/>
                <a:gd name="connsiteY2" fmla="*/ 0 h 5121275"/>
                <a:gd name="connsiteX3" fmla="*/ 2389584 w 2389584"/>
                <a:gd name="connsiteY3" fmla="*/ 238958 h 5121275"/>
                <a:gd name="connsiteX4" fmla="*/ 2389584 w 2389584"/>
                <a:gd name="connsiteY4" fmla="*/ 4882317 h 5121275"/>
                <a:gd name="connsiteX5" fmla="*/ 2150626 w 2389584"/>
                <a:gd name="connsiteY5" fmla="*/ 5121275 h 5121275"/>
                <a:gd name="connsiteX6" fmla="*/ 238958 w 2389584"/>
                <a:gd name="connsiteY6" fmla="*/ 5121275 h 5121275"/>
                <a:gd name="connsiteX7" fmla="*/ 0 w 2389584"/>
                <a:gd name="connsiteY7" fmla="*/ 4882317 h 5121275"/>
                <a:gd name="connsiteX8" fmla="*/ 0 w 2389584"/>
                <a:gd name="connsiteY8" fmla="*/ 238958 h 512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9584" h="5121275">
                  <a:moveTo>
                    <a:pt x="0" y="238958"/>
                  </a:moveTo>
                  <a:cubicBezTo>
                    <a:pt x="0" y="106985"/>
                    <a:pt x="106985" y="0"/>
                    <a:pt x="238958" y="0"/>
                  </a:cubicBezTo>
                  <a:lnTo>
                    <a:pt x="2150626" y="0"/>
                  </a:lnTo>
                  <a:cubicBezTo>
                    <a:pt x="2282599" y="0"/>
                    <a:pt x="2389584" y="106985"/>
                    <a:pt x="2389584" y="238958"/>
                  </a:cubicBezTo>
                  <a:lnTo>
                    <a:pt x="2389584" y="4882317"/>
                  </a:lnTo>
                  <a:cubicBezTo>
                    <a:pt x="2389584" y="5014290"/>
                    <a:pt x="2282599" y="5121275"/>
                    <a:pt x="2150626" y="5121275"/>
                  </a:cubicBezTo>
                  <a:lnTo>
                    <a:pt x="238958" y="5121275"/>
                  </a:lnTo>
                  <a:cubicBezTo>
                    <a:pt x="106985" y="5121275"/>
                    <a:pt x="0" y="5014290"/>
                    <a:pt x="0" y="4882317"/>
                  </a:cubicBezTo>
                  <a:lnTo>
                    <a:pt x="0" y="2389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5816" tIns="2354326" rIns="305816" bIns="1330071" numCol="1" spcCol="1270" anchor="ctr" anchorCtr="0">
              <a:noAutofit/>
            </a:bodyPr>
            <a:lstStyle/>
            <a:p>
              <a:pPr marL="0" lvl="0" indent="0" algn="ctr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300" kern="1200" dirty="0"/>
                <a:t>Shelter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6FF669-FC85-1BCC-BD02-087A13E42702}"/>
                </a:ext>
              </a:extLst>
            </p:cNvPr>
            <p:cNvSpPr/>
            <p:nvPr/>
          </p:nvSpPr>
          <p:spPr>
            <a:xfrm>
              <a:off x="9134917" y="1170876"/>
              <a:ext cx="1705384" cy="1705384"/>
            </a:xfrm>
            <a:prstGeom prst="ellipse">
              <a:avLst/>
            </a:prstGeom>
            <a:blipFill dpi="0"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597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Alternate Process 9" descr="Picture of horse">
            <a:extLst>
              <a:ext uri="{FF2B5EF4-FFF2-40B4-BE49-F238E27FC236}">
                <a16:creationId xmlns:a16="http://schemas.microsoft.com/office/drawing/2014/main" id="{64D013E9-225F-46A1-BE51-F0D729854544}"/>
              </a:ext>
            </a:extLst>
          </p:cNvPr>
          <p:cNvSpPr>
            <a:spLocks noChangeAspect="1"/>
          </p:cNvSpPr>
          <p:nvPr/>
        </p:nvSpPr>
        <p:spPr>
          <a:xfrm>
            <a:off x="873804" y="1371600"/>
            <a:ext cx="4776726" cy="3200400"/>
          </a:xfrm>
          <a:prstGeom prst="flowChartAlternateProcess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Alternate Process 10" descr="Picture of bird">
            <a:extLst>
              <a:ext uri="{FF2B5EF4-FFF2-40B4-BE49-F238E27FC236}">
                <a16:creationId xmlns:a16="http://schemas.microsoft.com/office/drawing/2014/main" id="{38042C23-6615-4A16-B331-7E110B47F53A}"/>
              </a:ext>
            </a:extLst>
          </p:cNvPr>
          <p:cNvSpPr>
            <a:spLocks noChangeAspect="1"/>
          </p:cNvSpPr>
          <p:nvPr/>
        </p:nvSpPr>
        <p:spPr>
          <a:xfrm>
            <a:off x="6541472" y="1371600"/>
            <a:ext cx="4776726" cy="3200400"/>
          </a:xfrm>
          <a:prstGeom prst="flowChartAlternateProcess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Wave 11">
            <a:extLst>
              <a:ext uri="{FF2B5EF4-FFF2-40B4-BE49-F238E27FC236}">
                <a16:creationId xmlns:a16="http://schemas.microsoft.com/office/drawing/2014/main" id="{FF0602D5-7D4C-4FD8-9DA6-25B796FC968A}"/>
              </a:ext>
            </a:extLst>
          </p:cNvPr>
          <p:cNvSpPr>
            <a:spLocks noChangeAspect="1"/>
          </p:cNvSpPr>
          <p:nvPr/>
        </p:nvSpPr>
        <p:spPr>
          <a:xfrm>
            <a:off x="1617794" y="4800600"/>
            <a:ext cx="2693324" cy="1371600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Big Red</a:t>
            </a:r>
          </a:p>
        </p:txBody>
      </p:sp>
      <p:sp>
        <p:nvSpPr>
          <p:cNvPr id="14" name="Wave 13">
            <a:extLst>
              <a:ext uri="{FF2B5EF4-FFF2-40B4-BE49-F238E27FC236}">
                <a16:creationId xmlns:a16="http://schemas.microsoft.com/office/drawing/2014/main" id="{A8B7C5D9-E568-4EBA-B5A8-F9F9703E60BD}"/>
              </a:ext>
            </a:extLst>
          </p:cNvPr>
          <p:cNvSpPr>
            <a:spLocks noChangeAspect="1"/>
          </p:cNvSpPr>
          <p:nvPr/>
        </p:nvSpPr>
        <p:spPr>
          <a:xfrm>
            <a:off x="7795822" y="4800600"/>
            <a:ext cx="2693324" cy="1371600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Baby Blue</a:t>
            </a:r>
          </a:p>
        </p:txBody>
      </p:sp>
    </p:spTree>
    <p:extLst>
      <p:ext uri="{BB962C8B-B14F-4D97-AF65-F5344CB8AC3E}">
        <p14:creationId xmlns:p14="http://schemas.microsoft.com/office/powerpoint/2010/main" val="554614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E72AF-3D4A-45BF-BDD0-555AC57B63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dirty="0"/>
              <a:t>Every pet deserves a home</a:t>
            </a:r>
          </a:p>
        </p:txBody>
      </p:sp>
      <p:sp>
        <p:nvSpPr>
          <p:cNvPr id="6" name="Star: 7 Points 5" descr="Picture of horse">
            <a:extLst>
              <a:ext uri="{FF2B5EF4-FFF2-40B4-BE49-F238E27FC236}">
                <a16:creationId xmlns:a16="http://schemas.microsoft.com/office/drawing/2014/main" id="{82BA4248-B9E1-4D2A-8AEF-56B444EB701E}"/>
              </a:ext>
            </a:extLst>
          </p:cNvPr>
          <p:cNvSpPr>
            <a:spLocks noChangeAspect="1"/>
          </p:cNvSpPr>
          <p:nvPr/>
        </p:nvSpPr>
        <p:spPr>
          <a:xfrm>
            <a:off x="0" y="1026318"/>
            <a:ext cx="2743200" cy="2743200"/>
          </a:xfrm>
          <a:prstGeom prst="star7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7 Points 7" descr="Picture of parakeet">
            <a:extLst>
              <a:ext uri="{FF2B5EF4-FFF2-40B4-BE49-F238E27FC236}">
                <a16:creationId xmlns:a16="http://schemas.microsoft.com/office/drawing/2014/main" id="{9578EEDE-1FF6-44A1-B777-F319EF1EC623}"/>
              </a:ext>
            </a:extLst>
          </p:cNvPr>
          <p:cNvSpPr>
            <a:spLocks noChangeAspect="1"/>
          </p:cNvSpPr>
          <p:nvPr/>
        </p:nvSpPr>
        <p:spPr>
          <a:xfrm>
            <a:off x="9448800" y="1026318"/>
            <a:ext cx="2743200" cy="2743200"/>
          </a:xfrm>
          <a:prstGeom prst="star7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7 Points 8" descr="Picture of cat">
            <a:extLst>
              <a:ext uri="{FF2B5EF4-FFF2-40B4-BE49-F238E27FC236}">
                <a16:creationId xmlns:a16="http://schemas.microsoft.com/office/drawing/2014/main" id="{96225E57-3932-4F35-932F-A60005B27006}"/>
              </a:ext>
            </a:extLst>
          </p:cNvPr>
          <p:cNvSpPr>
            <a:spLocks noChangeAspect="1"/>
          </p:cNvSpPr>
          <p:nvPr/>
        </p:nvSpPr>
        <p:spPr>
          <a:xfrm>
            <a:off x="2362200" y="1026318"/>
            <a:ext cx="2743200" cy="2743200"/>
          </a:xfrm>
          <a:prstGeom prst="star7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7 Points 9" descr="Picture of dog">
            <a:extLst>
              <a:ext uri="{FF2B5EF4-FFF2-40B4-BE49-F238E27FC236}">
                <a16:creationId xmlns:a16="http://schemas.microsoft.com/office/drawing/2014/main" id="{8514C632-255E-4DDB-AAEE-9C66907CBEC3}"/>
              </a:ext>
            </a:extLst>
          </p:cNvPr>
          <p:cNvSpPr>
            <a:spLocks noChangeAspect="1"/>
          </p:cNvSpPr>
          <p:nvPr/>
        </p:nvSpPr>
        <p:spPr>
          <a:xfrm>
            <a:off x="7086600" y="1026318"/>
            <a:ext cx="2743200" cy="2743200"/>
          </a:xfrm>
          <a:prstGeom prst="star7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24A989-4F1A-4CE3-B33D-B5D281719706}"/>
              </a:ext>
            </a:extLst>
          </p:cNvPr>
          <p:cNvSpPr txBox="1"/>
          <p:nvPr/>
        </p:nvSpPr>
        <p:spPr>
          <a:xfrm>
            <a:off x="2833729" y="5576552"/>
            <a:ext cx="6524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Every pet deserves a loving home</a:t>
            </a:r>
          </a:p>
        </p:txBody>
      </p:sp>
      <p:sp>
        <p:nvSpPr>
          <p:cNvPr id="12" name="Star: 7 Points 11" descr="Picture of dog">
            <a:extLst>
              <a:ext uri="{FF2B5EF4-FFF2-40B4-BE49-F238E27FC236}">
                <a16:creationId xmlns:a16="http://schemas.microsoft.com/office/drawing/2014/main" id="{57E1AC5C-0FB9-4922-A6EF-31748D381E7D}"/>
              </a:ext>
            </a:extLst>
          </p:cNvPr>
          <p:cNvSpPr>
            <a:spLocks noChangeAspect="1"/>
          </p:cNvSpPr>
          <p:nvPr/>
        </p:nvSpPr>
        <p:spPr>
          <a:xfrm>
            <a:off x="4724400" y="1026318"/>
            <a:ext cx="2743200" cy="2743200"/>
          </a:xfrm>
          <a:prstGeom prst="star7">
            <a:avLst/>
          </a:prstGeom>
          <a:blipFill dpi="0"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19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BC34BE7-1F90-A107-A775-E31A35C89FB9}"/>
              </a:ext>
            </a:extLst>
          </p:cNvPr>
          <p:cNvGrpSpPr/>
          <p:nvPr/>
        </p:nvGrpSpPr>
        <p:grpSpPr>
          <a:xfrm>
            <a:off x="3381421" y="1961388"/>
            <a:ext cx="8810579" cy="2926080"/>
            <a:chOff x="3381421" y="1961388"/>
            <a:chExt cx="8810579" cy="2926080"/>
          </a:xfrm>
        </p:grpSpPr>
        <p:sp>
          <p:nvSpPr>
            <p:cNvPr id="9" name="Heart 8" descr="Picture of cat">
              <a:extLst>
                <a:ext uri="{FF2B5EF4-FFF2-40B4-BE49-F238E27FC236}">
                  <a16:creationId xmlns:a16="http://schemas.microsoft.com/office/drawing/2014/main" id="{F5DD625A-0758-44D6-BA94-0DF817623D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1421" y="1961388"/>
              <a:ext cx="2926080" cy="2926080"/>
            </a:xfrm>
            <a:prstGeom prst="heart">
              <a:avLst/>
            </a:prstGeom>
            <a:blipFill dpi="0"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art 7" descr="Picture of cat">
              <a:extLst>
                <a:ext uri="{FF2B5EF4-FFF2-40B4-BE49-F238E27FC236}">
                  <a16:creationId xmlns:a16="http://schemas.microsoft.com/office/drawing/2014/main" id="{65A23FFE-DFFA-48CB-B2BC-0F821FFC3C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65920" y="1961388"/>
              <a:ext cx="2926080" cy="2926080"/>
            </a:xfrm>
            <a:prstGeom prst="heart">
              <a:avLst/>
            </a:prstGeom>
            <a:blipFill dpi="0"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eart 6" descr="Picture of cat">
              <a:extLst>
                <a:ext uri="{FF2B5EF4-FFF2-40B4-BE49-F238E27FC236}">
                  <a16:creationId xmlns:a16="http://schemas.microsoft.com/office/drawing/2014/main" id="{57CFE3E0-F285-4147-AC8F-5A91292D19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501" y="1961388"/>
              <a:ext cx="2926080" cy="2926080"/>
            </a:xfrm>
            <a:prstGeom prst="heart">
              <a:avLst/>
            </a:prstGeom>
            <a:blipFill dpi="0"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6BA315-EB0D-4B9E-8656-46AA5DE9D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Purr-</a:t>
            </a:r>
            <a:r>
              <a:rPr lang="en-US" dirty="0" err="1"/>
              <a:t>fect</a:t>
            </a:r>
            <a:r>
              <a:rPr lang="en-US" dirty="0"/>
              <a:t>  felines</a:t>
            </a:r>
          </a:p>
        </p:txBody>
      </p:sp>
    </p:spTree>
    <p:extLst>
      <p:ext uri="{BB962C8B-B14F-4D97-AF65-F5344CB8AC3E}">
        <p14:creationId xmlns:p14="http://schemas.microsoft.com/office/powerpoint/2010/main" val="38268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45734C-7BB1-4BF4-9EFA-4392118EB701}"/>
              </a:ext>
            </a:extLst>
          </p:cNvPr>
          <p:cNvSpPr txBox="1"/>
          <p:nvPr/>
        </p:nvSpPr>
        <p:spPr>
          <a:xfrm>
            <a:off x="1524" y="5657671"/>
            <a:ext cx="12188952" cy="646331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Training is an important part of what we do</a:t>
            </a:r>
          </a:p>
        </p:txBody>
      </p:sp>
    </p:spTree>
    <p:extLst>
      <p:ext uri="{BB962C8B-B14F-4D97-AF65-F5344CB8AC3E}">
        <p14:creationId xmlns:p14="http://schemas.microsoft.com/office/powerpoint/2010/main" val="2649567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EA2C-29D7-71B8-4993-859E512D9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train and provide service animals</a:t>
            </a:r>
          </a:p>
        </p:txBody>
      </p:sp>
      <p:pic>
        <p:nvPicPr>
          <p:cNvPr id="5" name="Content Placeholder 4" descr="A dog on a leash&#10;&#10;Description automatically generated">
            <a:extLst>
              <a:ext uri="{FF2B5EF4-FFF2-40B4-BE49-F238E27FC236}">
                <a16:creationId xmlns:a16="http://schemas.microsoft.com/office/drawing/2014/main" id="{81A11B5B-2D69-E566-F28F-4A61A5AE6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47" b="89956" l="9902" r="89958">
                        <a14:foregroundMark x1="65818" y1="20308" x2="69317" y2="46288"/>
                        <a14:foregroundMark x1="63319" y1="1747" x2="63680" y2="4430"/>
                        <a14:foregroundMark x1="69317" y1="46288" x2="84798" y2="82751"/>
                        <a14:foregroundMark x1="84798" y1="82751" x2="77964" y2="88646"/>
                        <a14:foregroundMark x1="77964" y1="88646" x2="10181" y2="86026"/>
                        <a14:foregroundMark x1="10181" y1="86026" x2="8229" y2="74672"/>
                        <a14:foregroundMark x1="8229" y1="74672" x2="9205" y2="62445"/>
                        <a14:foregroundMark x1="9205" y1="62445" x2="15342" y2="55022"/>
                        <a14:foregroundMark x1="15342" y1="55022" x2="28591" y2="52183"/>
                        <a14:foregroundMark x1="28591" y1="52183" x2="30126" y2="42358"/>
                        <a14:foregroundMark x1="30126" y1="42358" x2="33473" y2="34061"/>
                        <a14:foregroundMark x1="33473" y1="34061" x2="38354" y2="29258"/>
                        <a14:foregroundMark x1="38354" y1="29258" x2="44073" y2="1747"/>
                        <a14:backgroundMark x1="22455" y1="38210" x2="32636" y2="24672"/>
                        <a14:backgroundMark x1="32636" y1="24672" x2="35704" y2="16812"/>
                        <a14:backgroundMark x1="35704" y1="16812" x2="36541" y2="6114"/>
                        <a14:backgroundMark x1="36541" y1="6114" x2="30126" y2="4148"/>
                        <a14:backgroundMark x1="30126" y1="4148" x2="15481" y2="21834"/>
                        <a14:backgroundMark x1="15481" y1="21834" x2="11715" y2="30568"/>
                        <a14:backgroundMark x1="11715" y1="30568" x2="10181" y2="39738"/>
                        <a14:backgroundMark x1="64714" y1="3712" x2="71548" y2="26201"/>
                        <a14:backgroundMark x1="66527" y1="5459" x2="63459" y2="10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4800" y="914400"/>
            <a:ext cx="8588971" cy="5486400"/>
          </a:xfrm>
        </p:spPr>
      </p:pic>
    </p:spTree>
    <p:extLst>
      <p:ext uri="{BB962C8B-B14F-4D97-AF65-F5344CB8AC3E}">
        <p14:creationId xmlns:p14="http://schemas.microsoft.com/office/powerpoint/2010/main" val="46631413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990</TotalTime>
  <Words>151</Words>
  <Application>Microsoft Office PowerPoint</Application>
  <PresentationFormat>Widescreen</PresentationFormat>
  <Paragraphs>47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 Black</vt:lpstr>
      <vt:lpstr>Calibri</vt:lpstr>
      <vt:lpstr>Corbel</vt:lpstr>
      <vt:lpstr>Wingdings 2</vt:lpstr>
      <vt:lpstr>Frame</vt:lpstr>
      <vt:lpstr>United Animal Services (UAS)</vt:lpstr>
      <vt:lpstr>For the Love of Animals</vt:lpstr>
      <vt:lpstr>Meet our mascot, Daisy!</vt:lpstr>
      <vt:lpstr>How we use your donations</vt:lpstr>
      <vt:lpstr>PowerPoint Presentation</vt:lpstr>
      <vt:lpstr>Every pet deserves a home</vt:lpstr>
      <vt:lpstr>Purr-fect  felines</vt:lpstr>
      <vt:lpstr>PowerPoint Presentation</vt:lpstr>
      <vt:lpstr>We train and provide service animals</vt:lpstr>
      <vt:lpstr>Kids love dogs</vt:lpstr>
      <vt:lpstr>Am I your new best friend?</vt:lpstr>
      <vt:lpstr>Thank you for saying yes!</vt:lpstr>
      <vt:lpstr>The adoption process</vt:lpstr>
      <vt:lpstr>How your dollars are used</vt:lpstr>
      <vt:lpstr>Where we get our funding</vt:lpstr>
      <vt:lpstr>Why should you be lonely?</vt:lpstr>
      <vt:lpstr>Somebody loves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United Animal Services</dc:title>
  <dc:creator>Exploring Series</dc:creator>
  <cp:lastModifiedBy>Michael Amoo</cp:lastModifiedBy>
  <cp:revision>67</cp:revision>
  <dcterms:created xsi:type="dcterms:W3CDTF">2018-06-09T19:07:28Z</dcterms:created>
  <dcterms:modified xsi:type="dcterms:W3CDTF">2024-02-16T11:06:33Z</dcterms:modified>
</cp:coreProperties>
</file>